
<file path=[Content_Types].xml><?xml version="1.0" encoding="utf-8"?>
<Types xmlns="http://schemas.openxmlformats.org/package/2006/content-types">
  <Default Extension="png" ContentType="image/png"/>
  <Default Extension="svg" ContentType="image/svg+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1" r:id="rId2"/>
    <p:sldMasterId id="2147483673" r:id="rId3"/>
  </p:sldMasterIdLst>
  <p:notesMasterIdLst>
    <p:notesMasterId r:id="rId28"/>
  </p:notesMasterIdLst>
  <p:sldIdLst>
    <p:sldId id="362" r:id="rId4"/>
    <p:sldId id="355" r:id="rId5"/>
    <p:sldId id="300" r:id="rId6"/>
    <p:sldId id="357" r:id="rId7"/>
    <p:sldId id="297" r:id="rId8"/>
    <p:sldId id="298" r:id="rId9"/>
    <p:sldId id="332" r:id="rId10"/>
    <p:sldId id="293" r:id="rId11"/>
    <p:sldId id="358" r:id="rId12"/>
    <p:sldId id="363" r:id="rId13"/>
    <p:sldId id="364" r:id="rId14"/>
    <p:sldId id="365" r:id="rId15"/>
    <p:sldId id="366" r:id="rId16"/>
    <p:sldId id="367" r:id="rId17"/>
    <p:sldId id="368" r:id="rId18"/>
    <p:sldId id="369" r:id="rId19"/>
    <p:sldId id="370" r:id="rId20"/>
    <p:sldId id="371" r:id="rId21"/>
    <p:sldId id="372" r:id="rId22"/>
    <p:sldId id="373" r:id="rId23"/>
    <p:sldId id="376" r:id="rId24"/>
    <p:sldId id="375" r:id="rId25"/>
    <p:sldId id="374" r:id="rId26"/>
    <p:sldId id="360"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32" autoAdjust="0"/>
    <p:restoredTop sz="94660"/>
  </p:normalViewPr>
  <p:slideViewPr>
    <p:cSldViewPr snapToGrid="0">
      <p:cViewPr varScale="1">
        <p:scale>
          <a:sx n="72" d="100"/>
          <a:sy n="72" d="100"/>
        </p:scale>
        <p:origin x="534" y="6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notesMaster" Target="notesMasters/notesMaster1.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sv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859199F-DDC6-4EBB-83FE-87B64E305C0A}" type="datetimeFigureOut">
              <a:rPr lang="en-US" smtClean="0"/>
              <a:pPr/>
              <a:t>11/2/2021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CD6203-242F-41D6-8B65-B1D300520355}" type="slidenum">
              <a:rPr lang="en-US" smtClean="0"/>
              <a:pPr/>
              <a:t>‹#›</a:t>
            </a:fld>
            <a:endParaRPr lang="en-US"/>
          </a:p>
        </p:txBody>
      </p:sp>
    </p:spTree>
    <p:extLst>
      <p:ext uri="{BB962C8B-B14F-4D97-AF65-F5344CB8AC3E}">
        <p14:creationId xmlns:p14="http://schemas.microsoft.com/office/powerpoint/2010/main" val="34369614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785603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1CD6203-242F-41D6-8B65-B1D300520355}" type="slidenum">
              <a:rPr lang="en-US" smtClean="0"/>
              <a:pPr/>
              <a:t>6</a:t>
            </a:fld>
            <a:endParaRPr lang="en-US"/>
          </a:p>
        </p:txBody>
      </p:sp>
    </p:spTree>
    <p:extLst>
      <p:ext uri="{BB962C8B-B14F-4D97-AF65-F5344CB8AC3E}">
        <p14:creationId xmlns:p14="http://schemas.microsoft.com/office/powerpoint/2010/main" val="3664637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35ed75ccf_0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35ed75ccf_0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916495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E41CD45-4209-4200-A300-5817CA4F306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xmlns="" id="{336716F8-A6D0-46E4-926D-AB48AA29F11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xmlns="" id="{C1CECB89-FA78-4EFA-84CC-6826ACB36E6D}"/>
              </a:ext>
            </a:extLst>
          </p:cNvPr>
          <p:cNvSpPr>
            <a:spLocks noGrp="1"/>
          </p:cNvSpPr>
          <p:nvPr>
            <p:ph type="dt" sz="half" idx="10"/>
          </p:nvPr>
        </p:nvSpPr>
        <p:spPr/>
        <p:txBody>
          <a:bodyPr/>
          <a:lstStyle/>
          <a:p>
            <a:fld id="{518EBE59-A246-4136-8BB3-7756A19066C9}" type="datetimeFigureOut">
              <a:rPr lang="en-US" smtClean="0"/>
              <a:pPr/>
              <a:t>11/2/2021</a:t>
            </a:fld>
            <a:endParaRPr lang="en-US"/>
          </a:p>
        </p:txBody>
      </p:sp>
      <p:sp>
        <p:nvSpPr>
          <p:cNvPr id="5" name="Footer Placeholder 4">
            <a:extLst>
              <a:ext uri="{FF2B5EF4-FFF2-40B4-BE49-F238E27FC236}">
                <a16:creationId xmlns:a16="http://schemas.microsoft.com/office/drawing/2014/main" xmlns="" id="{6BC939FF-0B1D-42C7-816B-D49122DD28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E7B5C402-E2E7-41AE-B208-DD1EE53C6801}"/>
              </a:ext>
            </a:extLst>
          </p:cNvPr>
          <p:cNvSpPr>
            <a:spLocks noGrp="1"/>
          </p:cNvSpPr>
          <p:nvPr>
            <p:ph type="sldNum" sz="quarter" idx="12"/>
          </p:nvPr>
        </p:nvSpPr>
        <p:spPr/>
        <p:txBody>
          <a:bodyPr/>
          <a:lstStyle/>
          <a:p>
            <a:fld id="{6CB36738-1199-4515-8682-0F8AA0358A2D}" type="slidenum">
              <a:rPr lang="en-US" smtClean="0"/>
              <a:pPr/>
              <a:t>‹#›</a:t>
            </a:fld>
            <a:endParaRPr lang="en-US"/>
          </a:p>
        </p:txBody>
      </p:sp>
    </p:spTree>
    <p:extLst>
      <p:ext uri="{BB962C8B-B14F-4D97-AF65-F5344CB8AC3E}">
        <p14:creationId xmlns:p14="http://schemas.microsoft.com/office/powerpoint/2010/main" val="27625142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3B9F656-A5DE-4AA5-A170-B6C3F53EDA7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xmlns="" id="{B7A11797-9910-40C7-873A-B5EF9E7A6A89}"/>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99BE4DAE-ABA1-4426-B2D4-5F228FFAA4C9}"/>
              </a:ext>
            </a:extLst>
          </p:cNvPr>
          <p:cNvSpPr>
            <a:spLocks noGrp="1"/>
          </p:cNvSpPr>
          <p:nvPr>
            <p:ph type="dt" sz="half" idx="10"/>
          </p:nvPr>
        </p:nvSpPr>
        <p:spPr/>
        <p:txBody>
          <a:bodyPr/>
          <a:lstStyle/>
          <a:p>
            <a:fld id="{518EBE59-A246-4136-8BB3-7756A19066C9}" type="datetimeFigureOut">
              <a:rPr lang="en-US" smtClean="0"/>
              <a:pPr/>
              <a:t>11/2/2021</a:t>
            </a:fld>
            <a:endParaRPr lang="en-US"/>
          </a:p>
        </p:txBody>
      </p:sp>
      <p:sp>
        <p:nvSpPr>
          <p:cNvPr id="5" name="Footer Placeholder 4">
            <a:extLst>
              <a:ext uri="{FF2B5EF4-FFF2-40B4-BE49-F238E27FC236}">
                <a16:creationId xmlns:a16="http://schemas.microsoft.com/office/drawing/2014/main" xmlns="" id="{C299E05D-6390-428E-85D9-18B3028D73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C633ECCF-3627-4DDB-9241-C7B50AFBFBDE}"/>
              </a:ext>
            </a:extLst>
          </p:cNvPr>
          <p:cNvSpPr>
            <a:spLocks noGrp="1"/>
          </p:cNvSpPr>
          <p:nvPr>
            <p:ph type="sldNum" sz="quarter" idx="12"/>
          </p:nvPr>
        </p:nvSpPr>
        <p:spPr/>
        <p:txBody>
          <a:bodyPr/>
          <a:lstStyle/>
          <a:p>
            <a:fld id="{6CB36738-1199-4515-8682-0F8AA0358A2D}" type="slidenum">
              <a:rPr lang="en-US" smtClean="0"/>
              <a:pPr/>
              <a:t>‹#›</a:t>
            </a:fld>
            <a:endParaRPr lang="en-US"/>
          </a:p>
        </p:txBody>
      </p:sp>
    </p:spTree>
    <p:extLst>
      <p:ext uri="{BB962C8B-B14F-4D97-AF65-F5344CB8AC3E}">
        <p14:creationId xmlns:p14="http://schemas.microsoft.com/office/powerpoint/2010/main" val="4351425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6A3FA6E3-09CD-4164-B43F-3E3423A7EAC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xmlns="" id="{317D20B6-D60D-42B7-96B9-E8D76FFB1DC6}"/>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6C3B24EB-351C-427B-89C6-0EE0C36B6656}"/>
              </a:ext>
            </a:extLst>
          </p:cNvPr>
          <p:cNvSpPr>
            <a:spLocks noGrp="1"/>
          </p:cNvSpPr>
          <p:nvPr>
            <p:ph type="dt" sz="half" idx="10"/>
          </p:nvPr>
        </p:nvSpPr>
        <p:spPr/>
        <p:txBody>
          <a:bodyPr/>
          <a:lstStyle/>
          <a:p>
            <a:fld id="{518EBE59-A246-4136-8BB3-7756A19066C9}" type="datetimeFigureOut">
              <a:rPr lang="en-US" smtClean="0"/>
              <a:pPr/>
              <a:t>11/2/2021</a:t>
            </a:fld>
            <a:endParaRPr lang="en-US"/>
          </a:p>
        </p:txBody>
      </p:sp>
      <p:sp>
        <p:nvSpPr>
          <p:cNvPr id="5" name="Footer Placeholder 4">
            <a:extLst>
              <a:ext uri="{FF2B5EF4-FFF2-40B4-BE49-F238E27FC236}">
                <a16:creationId xmlns:a16="http://schemas.microsoft.com/office/drawing/2014/main" xmlns="" id="{EA05993F-F42F-4FF9-B7B9-30FEB8DCA01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5CF20D6E-86DD-4798-AC72-8524688A4546}"/>
              </a:ext>
            </a:extLst>
          </p:cNvPr>
          <p:cNvSpPr>
            <a:spLocks noGrp="1"/>
          </p:cNvSpPr>
          <p:nvPr>
            <p:ph type="sldNum" sz="quarter" idx="12"/>
          </p:nvPr>
        </p:nvSpPr>
        <p:spPr/>
        <p:txBody>
          <a:bodyPr/>
          <a:lstStyle/>
          <a:p>
            <a:fld id="{6CB36738-1199-4515-8682-0F8AA0358A2D}" type="slidenum">
              <a:rPr lang="en-US" smtClean="0"/>
              <a:pPr/>
              <a:t>‹#›</a:t>
            </a:fld>
            <a:endParaRPr lang="en-US"/>
          </a:p>
        </p:txBody>
      </p:sp>
    </p:spTree>
    <p:extLst>
      <p:ext uri="{BB962C8B-B14F-4D97-AF65-F5344CB8AC3E}">
        <p14:creationId xmlns:p14="http://schemas.microsoft.com/office/powerpoint/2010/main" val="206661870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type="title">
  <p:cSld name="Title">
    <p:bg>
      <p:bgPr>
        <a:gradFill>
          <a:gsLst>
            <a:gs pos="0">
              <a:srgbClr val="3C78D8"/>
            </a:gs>
            <a:gs pos="100000">
              <a:srgbClr val="00FFFF"/>
            </a:gs>
          </a:gsLst>
          <a:lin ang="5400700" scaled="0"/>
        </a:gradFill>
        <a:effectLst/>
      </p:bgPr>
    </p:bg>
    <p:spTree>
      <p:nvGrpSpPr>
        <p:cNvPr id="1" name="Shape 9"/>
        <p:cNvGrpSpPr/>
        <p:nvPr/>
      </p:nvGrpSpPr>
      <p:grpSpPr>
        <a:xfrm>
          <a:off x="0" y="0"/>
          <a:ext cx="0" cy="0"/>
          <a:chOff x="0" y="0"/>
          <a:chExt cx="0" cy="0"/>
        </a:xfrm>
      </p:grpSpPr>
      <p:pic>
        <p:nvPicPr>
          <p:cNvPr id="10" name="Google Shape;10;p2"/>
          <p:cNvPicPr preferRelativeResize="0"/>
          <p:nvPr/>
        </p:nvPicPr>
        <p:blipFill>
          <a:blip r:embed="rId2">
            <a:alphaModFix/>
          </a:blip>
          <a:stretch>
            <a:fillRect/>
          </a:stretch>
        </p:blipFill>
        <p:spPr>
          <a:xfrm>
            <a:off x="0" y="-34"/>
            <a:ext cx="12192000" cy="6858031"/>
          </a:xfrm>
          <a:prstGeom prst="rect">
            <a:avLst/>
          </a:prstGeom>
          <a:noFill/>
          <a:ln>
            <a:noFill/>
          </a:ln>
        </p:spPr>
      </p:pic>
      <p:sp>
        <p:nvSpPr>
          <p:cNvPr id="11" name="Google Shape;11;p2"/>
          <p:cNvSpPr txBox="1">
            <a:spLocks noGrp="1"/>
          </p:cNvSpPr>
          <p:nvPr>
            <p:ph type="ctrTitle"/>
          </p:nvPr>
        </p:nvSpPr>
        <p:spPr>
          <a:xfrm>
            <a:off x="3069400" y="1630933"/>
            <a:ext cx="6053200" cy="3596000"/>
          </a:xfrm>
          <a:prstGeom prst="rect">
            <a:avLst/>
          </a:prstGeom>
        </p:spPr>
        <p:txBody>
          <a:bodyPr spcFirstLastPara="1" wrap="square" lIns="0" tIns="0" rIns="0" bIns="0" anchor="ctr" anchorCtr="0">
            <a:noAutofit/>
          </a:bodyPr>
          <a:lstStyle>
            <a:lvl1pPr lvl="0" algn="ctr">
              <a:spcBef>
                <a:spcPts val="0"/>
              </a:spcBef>
              <a:spcAft>
                <a:spcPts val="0"/>
              </a:spcAft>
              <a:buSzPts val="3600"/>
              <a:buNone/>
              <a:defRPr sz="4800"/>
            </a:lvl1pPr>
            <a:lvl2pPr lvl="1" algn="ctr">
              <a:spcBef>
                <a:spcPts val="0"/>
              </a:spcBef>
              <a:spcAft>
                <a:spcPts val="0"/>
              </a:spcAft>
              <a:buSzPts val="3600"/>
              <a:buNone/>
              <a:defRPr sz="4800"/>
            </a:lvl2pPr>
            <a:lvl3pPr lvl="2" algn="ctr">
              <a:spcBef>
                <a:spcPts val="0"/>
              </a:spcBef>
              <a:spcAft>
                <a:spcPts val="0"/>
              </a:spcAft>
              <a:buSzPts val="3600"/>
              <a:buNone/>
              <a:defRPr sz="4800"/>
            </a:lvl3pPr>
            <a:lvl4pPr lvl="3" algn="ctr">
              <a:spcBef>
                <a:spcPts val="0"/>
              </a:spcBef>
              <a:spcAft>
                <a:spcPts val="0"/>
              </a:spcAft>
              <a:buSzPts val="3600"/>
              <a:buNone/>
              <a:defRPr sz="4800"/>
            </a:lvl4pPr>
            <a:lvl5pPr lvl="4" algn="ctr">
              <a:spcBef>
                <a:spcPts val="0"/>
              </a:spcBef>
              <a:spcAft>
                <a:spcPts val="0"/>
              </a:spcAft>
              <a:buSzPts val="3600"/>
              <a:buNone/>
              <a:defRPr sz="4800"/>
            </a:lvl5pPr>
            <a:lvl6pPr lvl="5" algn="ctr">
              <a:spcBef>
                <a:spcPts val="0"/>
              </a:spcBef>
              <a:spcAft>
                <a:spcPts val="0"/>
              </a:spcAft>
              <a:buSzPts val="3600"/>
              <a:buNone/>
              <a:defRPr sz="4800"/>
            </a:lvl6pPr>
            <a:lvl7pPr lvl="6" algn="ctr">
              <a:spcBef>
                <a:spcPts val="0"/>
              </a:spcBef>
              <a:spcAft>
                <a:spcPts val="0"/>
              </a:spcAft>
              <a:buSzPts val="3600"/>
              <a:buNone/>
              <a:defRPr sz="4800"/>
            </a:lvl7pPr>
            <a:lvl8pPr lvl="7" algn="ctr">
              <a:spcBef>
                <a:spcPts val="0"/>
              </a:spcBef>
              <a:spcAft>
                <a:spcPts val="0"/>
              </a:spcAft>
              <a:buSzPts val="3600"/>
              <a:buNone/>
              <a:defRPr sz="4800"/>
            </a:lvl8pPr>
            <a:lvl9pPr lvl="8" algn="ctr">
              <a:spcBef>
                <a:spcPts val="0"/>
              </a:spcBef>
              <a:spcAft>
                <a:spcPts val="0"/>
              </a:spcAft>
              <a:buSzPts val="3600"/>
              <a:buNone/>
              <a:defRPr sz="48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type="title">
  <p:cSld name="Title">
    <p:bg>
      <p:bgPr>
        <a:gradFill>
          <a:gsLst>
            <a:gs pos="0">
              <a:srgbClr val="3C78D8"/>
            </a:gs>
            <a:gs pos="100000">
              <a:srgbClr val="00FFFF"/>
            </a:gs>
          </a:gsLst>
          <a:lin ang="5400700" scaled="0"/>
        </a:gradFill>
        <a:effectLst/>
      </p:bgPr>
    </p:bg>
    <p:spTree>
      <p:nvGrpSpPr>
        <p:cNvPr id="1" name="Shape 9"/>
        <p:cNvGrpSpPr/>
        <p:nvPr/>
      </p:nvGrpSpPr>
      <p:grpSpPr>
        <a:xfrm>
          <a:off x="0" y="0"/>
          <a:ext cx="0" cy="0"/>
          <a:chOff x="0" y="0"/>
          <a:chExt cx="0" cy="0"/>
        </a:xfrm>
      </p:grpSpPr>
      <p:pic>
        <p:nvPicPr>
          <p:cNvPr id="10" name="Google Shape;10;p2"/>
          <p:cNvPicPr preferRelativeResize="0"/>
          <p:nvPr/>
        </p:nvPicPr>
        <p:blipFill>
          <a:blip r:embed="rId2">
            <a:alphaModFix/>
          </a:blip>
          <a:stretch>
            <a:fillRect/>
          </a:stretch>
        </p:blipFill>
        <p:spPr>
          <a:xfrm>
            <a:off x="0" y="-34"/>
            <a:ext cx="12192000" cy="6858031"/>
          </a:xfrm>
          <a:prstGeom prst="rect">
            <a:avLst/>
          </a:prstGeom>
          <a:noFill/>
          <a:ln>
            <a:noFill/>
          </a:ln>
        </p:spPr>
      </p:pic>
      <p:sp>
        <p:nvSpPr>
          <p:cNvPr id="11" name="Google Shape;11;p2"/>
          <p:cNvSpPr txBox="1">
            <a:spLocks noGrp="1"/>
          </p:cNvSpPr>
          <p:nvPr>
            <p:ph type="ctrTitle"/>
          </p:nvPr>
        </p:nvSpPr>
        <p:spPr>
          <a:xfrm>
            <a:off x="3069400" y="1630933"/>
            <a:ext cx="6053200" cy="3596000"/>
          </a:xfrm>
          <a:prstGeom prst="rect">
            <a:avLst/>
          </a:prstGeom>
        </p:spPr>
        <p:txBody>
          <a:bodyPr spcFirstLastPara="1" wrap="square" lIns="0" tIns="0" rIns="0" bIns="0" anchor="ctr" anchorCtr="0">
            <a:noAutofit/>
          </a:bodyPr>
          <a:lstStyle>
            <a:lvl1pPr lvl="0" algn="ctr">
              <a:spcBef>
                <a:spcPts val="0"/>
              </a:spcBef>
              <a:spcAft>
                <a:spcPts val="0"/>
              </a:spcAft>
              <a:buSzPts val="3600"/>
              <a:buNone/>
              <a:defRPr sz="4800"/>
            </a:lvl1pPr>
            <a:lvl2pPr lvl="1" algn="ctr">
              <a:spcBef>
                <a:spcPts val="0"/>
              </a:spcBef>
              <a:spcAft>
                <a:spcPts val="0"/>
              </a:spcAft>
              <a:buSzPts val="3600"/>
              <a:buNone/>
              <a:defRPr sz="4800"/>
            </a:lvl2pPr>
            <a:lvl3pPr lvl="2" algn="ctr">
              <a:spcBef>
                <a:spcPts val="0"/>
              </a:spcBef>
              <a:spcAft>
                <a:spcPts val="0"/>
              </a:spcAft>
              <a:buSzPts val="3600"/>
              <a:buNone/>
              <a:defRPr sz="4800"/>
            </a:lvl3pPr>
            <a:lvl4pPr lvl="3" algn="ctr">
              <a:spcBef>
                <a:spcPts val="0"/>
              </a:spcBef>
              <a:spcAft>
                <a:spcPts val="0"/>
              </a:spcAft>
              <a:buSzPts val="3600"/>
              <a:buNone/>
              <a:defRPr sz="4800"/>
            </a:lvl4pPr>
            <a:lvl5pPr lvl="4" algn="ctr">
              <a:spcBef>
                <a:spcPts val="0"/>
              </a:spcBef>
              <a:spcAft>
                <a:spcPts val="0"/>
              </a:spcAft>
              <a:buSzPts val="3600"/>
              <a:buNone/>
              <a:defRPr sz="4800"/>
            </a:lvl5pPr>
            <a:lvl6pPr lvl="5" algn="ctr">
              <a:spcBef>
                <a:spcPts val="0"/>
              </a:spcBef>
              <a:spcAft>
                <a:spcPts val="0"/>
              </a:spcAft>
              <a:buSzPts val="3600"/>
              <a:buNone/>
              <a:defRPr sz="4800"/>
            </a:lvl6pPr>
            <a:lvl7pPr lvl="6" algn="ctr">
              <a:spcBef>
                <a:spcPts val="0"/>
              </a:spcBef>
              <a:spcAft>
                <a:spcPts val="0"/>
              </a:spcAft>
              <a:buSzPts val="3600"/>
              <a:buNone/>
              <a:defRPr sz="4800"/>
            </a:lvl7pPr>
            <a:lvl8pPr lvl="7" algn="ctr">
              <a:spcBef>
                <a:spcPts val="0"/>
              </a:spcBef>
              <a:spcAft>
                <a:spcPts val="0"/>
              </a:spcAft>
              <a:buSzPts val="3600"/>
              <a:buNone/>
              <a:defRPr sz="4800"/>
            </a:lvl8pPr>
            <a:lvl9pPr lvl="8" algn="ctr">
              <a:spcBef>
                <a:spcPts val="0"/>
              </a:spcBef>
              <a:spcAft>
                <a:spcPts val="0"/>
              </a:spcAft>
              <a:buSzPts val="3600"/>
              <a:buNone/>
              <a:defRPr sz="48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ubtitle">
  <p:cSld name="Subtitle">
    <p:bg>
      <p:bgPr>
        <a:gradFill>
          <a:gsLst>
            <a:gs pos="0">
              <a:srgbClr val="4050E5"/>
            </a:gs>
            <a:gs pos="100000">
              <a:srgbClr val="C833FF"/>
            </a:gs>
          </a:gsLst>
          <a:lin ang="5400700" scaled="0"/>
        </a:gradFill>
        <a:effectLst/>
      </p:bgPr>
    </p:bg>
    <p:spTree>
      <p:nvGrpSpPr>
        <p:cNvPr id="1" name="Shape 12"/>
        <p:cNvGrpSpPr/>
        <p:nvPr/>
      </p:nvGrpSpPr>
      <p:grpSpPr>
        <a:xfrm>
          <a:off x="0" y="0"/>
          <a:ext cx="0" cy="0"/>
          <a:chOff x="0" y="0"/>
          <a:chExt cx="0" cy="0"/>
        </a:xfrm>
      </p:grpSpPr>
      <p:pic>
        <p:nvPicPr>
          <p:cNvPr id="13" name="Google Shape;13;p3"/>
          <p:cNvPicPr preferRelativeResize="0"/>
          <p:nvPr/>
        </p:nvPicPr>
        <p:blipFill>
          <a:blip r:embed="rId2">
            <a:alphaModFix/>
          </a:blip>
          <a:stretch>
            <a:fillRect/>
          </a:stretch>
        </p:blipFill>
        <p:spPr>
          <a:xfrm>
            <a:off x="0" y="-34"/>
            <a:ext cx="12192000" cy="6858031"/>
          </a:xfrm>
          <a:prstGeom prst="rect">
            <a:avLst/>
          </a:prstGeom>
          <a:noFill/>
          <a:ln>
            <a:noFill/>
          </a:ln>
        </p:spPr>
      </p:pic>
      <p:sp>
        <p:nvSpPr>
          <p:cNvPr id="14" name="Google Shape;14;p3"/>
          <p:cNvSpPr txBox="1">
            <a:spLocks noGrp="1"/>
          </p:cNvSpPr>
          <p:nvPr>
            <p:ph type="ctrTitle"/>
          </p:nvPr>
        </p:nvSpPr>
        <p:spPr>
          <a:xfrm>
            <a:off x="3251400" y="2415933"/>
            <a:ext cx="5689200" cy="1546400"/>
          </a:xfrm>
          <a:prstGeom prst="rect">
            <a:avLst/>
          </a:prstGeom>
        </p:spPr>
        <p:txBody>
          <a:bodyPr spcFirstLastPara="1" wrap="square" lIns="0" tIns="0" rIns="0" bIns="0" anchor="ctr" anchorCtr="0">
            <a:noAutofit/>
          </a:bodyPr>
          <a:lstStyle>
            <a:lvl1pPr lvl="0" algn="ctr" rtl="0">
              <a:spcBef>
                <a:spcPts val="0"/>
              </a:spcBef>
              <a:spcAft>
                <a:spcPts val="0"/>
              </a:spcAft>
              <a:buSzPts val="3000"/>
              <a:buNone/>
              <a:defRPr sz="4000"/>
            </a:lvl1pPr>
            <a:lvl2pPr lvl="1" algn="ctr" rtl="0">
              <a:spcBef>
                <a:spcPts val="0"/>
              </a:spcBef>
              <a:spcAft>
                <a:spcPts val="0"/>
              </a:spcAft>
              <a:buSzPts val="3000"/>
              <a:buNone/>
              <a:defRPr sz="4000"/>
            </a:lvl2pPr>
            <a:lvl3pPr lvl="2" algn="ctr" rtl="0">
              <a:spcBef>
                <a:spcPts val="0"/>
              </a:spcBef>
              <a:spcAft>
                <a:spcPts val="0"/>
              </a:spcAft>
              <a:buSzPts val="3000"/>
              <a:buNone/>
              <a:defRPr sz="4000"/>
            </a:lvl3pPr>
            <a:lvl4pPr lvl="3" algn="ctr" rtl="0">
              <a:spcBef>
                <a:spcPts val="0"/>
              </a:spcBef>
              <a:spcAft>
                <a:spcPts val="0"/>
              </a:spcAft>
              <a:buSzPts val="3000"/>
              <a:buNone/>
              <a:defRPr sz="4000"/>
            </a:lvl4pPr>
            <a:lvl5pPr lvl="4" algn="ctr" rtl="0">
              <a:spcBef>
                <a:spcPts val="0"/>
              </a:spcBef>
              <a:spcAft>
                <a:spcPts val="0"/>
              </a:spcAft>
              <a:buSzPts val="3000"/>
              <a:buNone/>
              <a:defRPr sz="4000"/>
            </a:lvl5pPr>
            <a:lvl6pPr lvl="5" algn="ctr" rtl="0">
              <a:spcBef>
                <a:spcPts val="0"/>
              </a:spcBef>
              <a:spcAft>
                <a:spcPts val="0"/>
              </a:spcAft>
              <a:buSzPts val="3000"/>
              <a:buNone/>
              <a:defRPr sz="4000"/>
            </a:lvl6pPr>
            <a:lvl7pPr lvl="6" algn="ctr" rtl="0">
              <a:spcBef>
                <a:spcPts val="0"/>
              </a:spcBef>
              <a:spcAft>
                <a:spcPts val="0"/>
              </a:spcAft>
              <a:buSzPts val="3000"/>
              <a:buNone/>
              <a:defRPr sz="4000"/>
            </a:lvl7pPr>
            <a:lvl8pPr lvl="7" algn="ctr" rtl="0">
              <a:spcBef>
                <a:spcPts val="0"/>
              </a:spcBef>
              <a:spcAft>
                <a:spcPts val="0"/>
              </a:spcAft>
              <a:buSzPts val="3000"/>
              <a:buNone/>
              <a:defRPr sz="4000"/>
            </a:lvl8pPr>
            <a:lvl9pPr lvl="8" algn="ctr" rtl="0">
              <a:spcBef>
                <a:spcPts val="0"/>
              </a:spcBef>
              <a:spcAft>
                <a:spcPts val="0"/>
              </a:spcAft>
              <a:buSzPts val="3000"/>
              <a:buNone/>
              <a:defRPr sz="4000"/>
            </a:lvl9pPr>
          </a:lstStyle>
          <a:p>
            <a:endParaRPr/>
          </a:p>
        </p:txBody>
      </p:sp>
      <p:sp>
        <p:nvSpPr>
          <p:cNvPr id="15" name="Google Shape;15;p3"/>
          <p:cNvSpPr txBox="1">
            <a:spLocks noGrp="1"/>
          </p:cNvSpPr>
          <p:nvPr>
            <p:ph type="subTitle" idx="1"/>
          </p:nvPr>
        </p:nvSpPr>
        <p:spPr>
          <a:xfrm>
            <a:off x="3251400" y="3786739"/>
            <a:ext cx="5689200" cy="1046400"/>
          </a:xfrm>
          <a:prstGeom prst="rect">
            <a:avLst/>
          </a:prstGeom>
        </p:spPr>
        <p:txBody>
          <a:bodyPr spcFirstLastPara="1" wrap="square" lIns="0" tIns="0" rIns="0" bIns="0" anchor="ctr" anchorCtr="0">
            <a:noAutofit/>
          </a:bodyPr>
          <a:lstStyle>
            <a:lvl1pPr lvl="0" algn="ctr" rtl="0">
              <a:spcBef>
                <a:spcPts val="0"/>
              </a:spcBef>
              <a:spcAft>
                <a:spcPts val="0"/>
              </a:spcAft>
              <a:buClr>
                <a:schemeClr val="lt1"/>
              </a:buClr>
              <a:buSzPts val="1800"/>
              <a:buNone/>
              <a:defRPr sz="2400">
                <a:solidFill>
                  <a:schemeClr val="lt1"/>
                </a:solidFill>
              </a:defRPr>
            </a:lvl1pPr>
            <a:lvl2pPr lvl="1" algn="ctr" rtl="0">
              <a:spcBef>
                <a:spcPts val="1333"/>
              </a:spcBef>
              <a:spcAft>
                <a:spcPts val="0"/>
              </a:spcAft>
              <a:buClr>
                <a:schemeClr val="lt1"/>
              </a:buClr>
              <a:buSzPts val="1800"/>
              <a:buNone/>
              <a:defRPr sz="2400">
                <a:solidFill>
                  <a:schemeClr val="lt1"/>
                </a:solidFill>
              </a:defRPr>
            </a:lvl2pPr>
            <a:lvl3pPr lvl="2" algn="ctr" rtl="0">
              <a:spcBef>
                <a:spcPts val="1333"/>
              </a:spcBef>
              <a:spcAft>
                <a:spcPts val="0"/>
              </a:spcAft>
              <a:buClr>
                <a:schemeClr val="lt1"/>
              </a:buClr>
              <a:buSzPts val="1800"/>
              <a:buNone/>
              <a:defRPr sz="2400">
                <a:solidFill>
                  <a:schemeClr val="lt1"/>
                </a:solidFill>
              </a:defRPr>
            </a:lvl3pPr>
            <a:lvl4pPr lvl="3" algn="ctr" rtl="0">
              <a:spcBef>
                <a:spcPts val="1333"/>
              </a:spcBef>
              <a:spcAft>
                <a:spcPts val="0"/>
              </a:spcAft>
              <a:buClr>
                <a:schemeClr val="lt1"/>
              </a:buClr>
              <a:buSzPts val="1800"/>
              <a:buNone/>
              <a:defRPr sz="2400">
                <a:solidFill>
                  <a:schemeClr val="lt1"/>
                </a:solidFill>
              </a:defRPr>
            </a:lvl4pPr>
            <a:lvl5pPr lvl="4" algn="ctr" rtl="0">
              <a:spcBef>
                <a:spcPts val="1333"/>
              </a:spcBef>
              <a:spcAft>
                <a:spcPts val="0"/>
              </a:spcAft>
              <a:buClr>
                <a:schemeClr val="lt1"/>
              </a:buClr>
              <a:buSzPts val="1800"/>
              <a:buNone/>
              <a:defRPr sz="2400">
                <a:solidFill>
                  <a:schemeClr val="lt1"/>
                </a:solidFill>
              </a:defRPr>
            </a:lvl5pPr>
            <a:lvl6pPr lvl="5" algn="ctr" rtl="0">
              <a:spcBef>
                <a:spcPts val="1333"/>
              </a:spcBef>
              <a:spcAft>
                <a:spcPts val="0"/>
              </a:spcAft>
              <a:buClr>
                <a:schemeClr val="lt1"/>
              </a:buClr>
              <a:buSzPts val="1800"/>
              <a:buNone/>
              <a:defRPr sz="2400">
                <a:solidFill>
                  <a:schemeClr val="lt1"/>
                </a:solidFill>
              </a:defRPr>
            </a:lvl6pPr>
            <a:lvl7pPr lvl="6" algn="ctr" rtl="0">
              <a:spcBef>
                <a:spcPts val="1333"/>
              </a:spcBef>
              <a:spcAft>
                <a:spcPts val="0"/>
              </a:spcAft>
              <a:buClr>
                <a:schemeClr val="lt1"/>
              </a:buClr>
              <a:buSzPts val="1800"/>
              <a:buNone/>
              <a:defRPr sz="2400">
                <a:solidFill>
                  <a:schemeClr val="lt1"/>
                </a:solidFill>
              </a:defRPr>
            </a:lvl7pPr>
            <a:lvl8pPr lvl="7" algn="ctr" rtl="0">
              <a:spcBef>
                <a:spcPts val="1333"/>
              </a:spcBef>
              <a:spcAft>
                <a:spcPts val="0"/>
              </a:spcAft>
              <a:buClr>
                <a:schemeClr val="lt1"/>
              </a:buClr>
              <a:buSzPts val="1800"/>
              <a:buNone/>
              <a:defRPr sz="2400">
                <a:solidFill>
                  <a:schemeClr val="lt1"/>
                </a:solidFill>
              </a:defRPr>
            </a:lvl8pPr>
            <a:lvl9pPr lvl="8" algn="ctr" rtl="0">
              <a:spcBef>
                <a:spcPts val="1333"/>
              </a:spcBef>
              <a:spcAft>
                <a:spcPts val="1333"/>
              </a:spcAft>
              <a:buClr>
                <a:schemeClr val="lt1"/>
              </a:buClr>
              <a:buSzPts val="1800"/>
              <a:buNone/>
              <a:defRPr sz="2400">
                <a:solidFill>
                  <a:schemeClr val="lt1"/>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Quote">
  <p:cSld name="Quote">
    <p:bg>
      <p:bgPr>
        <a:gradFill>
          <a:gsLst>
            <a:gs pos="0">
              <a:srgbClr val="FF8700"/>
            </a:gs>
            <a:gs pos="100000">
              <a:srgbClr val="FFD900"/>
            </a:gs>
          </a:gsLst>
          <a:lin ang="5400700" scaled="0"/>
        </a:gradFill>
        <a:effectLst/>
      </p:bgPr>
    </p:bg>
    <p:spTree>
      <p:nvGrpSpPr>
        <p:cNvPr id="1" name="Shape 16"/>
        <p:cNvGrpSpPr/>
        <p:nvPr/>
      </p:nvGrpSpPr>
      <p:grpSpPr>
        <a:xfrm>
          <a:off x="0" y="0"/>
          <a:ext cx="0" cy="0"/>
          <a:chOff x="0" y="0"/>
          <a:chExt cx="0" cy="0"/>
        </a:xfrm>
      </p:grpSpPr>
      <p:pic>
        <p:nvPicPr>
          <p:cNvPr id="17" name="Google Shape;17;p4"/>
          <p:cNvPicPr preferRelativeResize="0"/>
          <p:nvPr/>
        </p:nvPicPr>
        <p:blipFill>
          <a:blip r:embed="rId2">
            <a:alphaModFix/>
          </a:blip>
          <a:stretch>
            <a:fillRect/>
          </a:stretch>
        </p:blipFill>
        <p:spPr>
          <a:xfrm>
            <a:off x="0" y="-34"/>
            <a:ext cx="12192000" cy="6858031"/>
          </a:xfrm>
          <a:prstGeom prst="rect">
            <a:avLst/>
          </a:prstGeom>
          <a:noFill/>
          <a:ln>
            <a:noFill/>
          </a:ln>
        </p:spPr>
      </p:pic>
      <p:sp>
        <p:nvSpPr>
          <p:cNvPr id="18" name="Google Shape;18;p4"/>
          <p:cNvSpPr txBox="1">
            <a:spLocks noGrp="1"/>
          </p:cNvSpPr>
          <p:nvPr>
            <p:ph type="body" idx="1"/>
          </p:nvPr>
        </p:nvSpPr>
        <p:spPr>
          <a:xfrm>
            <a:off x="3160567" y="2374400"/>
            <a:ext cx="5870800" cy="2592400"/>
          </a:xfrm>
          <a:prstGeom prst="rect">
            <a:avLst/>
          </a:prstGeom>
        </p:spPr>
        <p:txBody>
          <a:bodyPr spcFirstLastPara="1" wrap="square" lIns="0" tIns="0" rIns="0" bIns="0" anchor="t" anchorCtr="0">
            <a:noAutofit/>
          </a:bodyPr>
          <a:lstStyle>
            <a:lvl1pPr marL="609585" lvl="0" indent="-491054" algn="ctr" rtl="0">
              <a:spcBef>
                <a:spcPts val="800"/>
              </a:spcBef>
              <a:spcAft>
                <a:spcPts val="0"/>
              </a:spcAft>
              <a:buClr>
                <a:schemeClr val="lt1"/>
              </a:buClr>
              <a:buSzPts val="2200"/>
              <a:buChar char="◦"/>
              <a:defRPr i="1">
                <a:solidFill>
                  <a:schemeClr val="lt1"/>
                </a:solidFill>
              </a:defRPr>
            </a:lvl1pPr>
            <a:lvl2pPr marL="1219170" lvl="1" indent="-491054" algn="ctr" rtl="0">
              <a:spcBef>
                <a:spcPts val="1333"/>
              </a:spcBef>
              <a:spcAft>
                <a:spcPts val="0"/>
              </a:spcAft>
              <a:buClr>
                <a:schemeClr val="lt1"/>
              </a:buClr>
              <a:buSzPts val="2200"/>
              <a:buChar char="◦"/>
              <a:defRPr i="1">
                <a:solidFill>
                  <a:schemeClr val="lt1"/>
                </a:solidFill>
              </a:defRPr>
            </a:lvl2pPr>
            <a:lvl3pPr marL="1828754" lvl="2" indent="-491054" algn="ctr" rtl="0">
              <a:spcBef>
                <a:spcPts val="1333"/>
              </a:spcBef>
              <a:spcAft>
                <a:spcPts val="0"/>
              </a:spcAft>
              <a:buClr>
                <a:schemeClr val="lt1"/>
              </a:buClr>
              <a:buSzPts val="2200"/>
              <a:buChar char="◦"/>
              <a:defRPr i="1">
                <a:solidFill>
                  <a:schemeClr val="lt1"/>
                </a:solidFill>
              </a:defRPr>
            </a:lvl3pPr>
            <a:lvl4pPr marL="2438339" lvl="3" indent="-491054" algn="ctr" rtl="0">
              <a:spcBef>
                <a:spcPts val="1333"/>
              </a:spcBef>
              <a:spcAft>
                <a:spcPts val="0"/>
              </a:spcAft>
              <a:buClr>
                <a:schemeClr val="lt1"/>
              </a:buClr>
              <a:buSzPts val="2200"/>
              <a:buChar char="◦"/>
              <a:defRPr i="1">
                <a:solidFill>
                  <a:schemeClr val="lt1"/>
                </a:solidFill>
              </a:defRPr>
            </a:lvl4pPr>
            <a:lvl5pPr marL="3047924" lvl="4" indent="-491054" algn="ctr" rtl="0">
              <a:spcBef>
                <a:spcPts val="1333"/>
              </a:spcBef>
              <a:spcAft>
                <a:spcPts val="0"/>
              </a:spcAft>
              <a:buClr>
                <a:schemeClr val="lt1"/>
              </a:buClr>
              <a:buSzPts val="2200"/>
              <a:buChar char="◦"/>
              <a:defRPr i="1">
                <a:solidFill>
                  <a:schemeClr val="lt1"/>
                </a:solidFill>
              </a:defRPr>
            </a:lvl5pPr>
            <a:lvl6pPr marL="3657509" lvl="5" indent="-491054" algn="ctr" rtl="0">
              <a:spcBef>
                <a:spcPts val="1333"/>
              </a:spcBef>
              <a:spcAft>
                <a:spcPts val="0"/>
              </a:spcAft>
              <a:buClr>
                <a:schemeClr val="lt1"/>
              </a:buClr>
              <a:buSzPts val="2200"/>
              <a:buChar char="◦"/>
              <a:defRPr i="1">
                <a:solidFill>
                  <a:schemeClr val="lt1"/>
                </a:solidFill>
              </a:defRPr>
            </a:lvl6pPr>
            <a:lvl7pPr marL="4267093" lvl="6" indent="-491054" algn="ctr" rtl="0">
              <a:spcBef>
                <a:spcPts val="1333"/>
              </a:spcBef>
              <a:spcAft>
                <a:spcPts val="0"/>
              </a:spcAft>
              <a:buClr>
                <a:schemeClr val="lt1"/>
              </a:buClr>
              <a:buSzPts val="2200"/>
              <a:buChar char="◦"/>
              <a:defRPr i="1">
                <a:solidFill>
                  <a:schemeClr val="lt1"/>
                </a:solidFill>
              </a:defRPr>
            </a:lvl7pPr>
            <a:lvl8pPr marL="4876678" lvl="7" indent="-491054" algn="ctr" rtl="0">
              <a:spcBef>
                <a:spcPts val="1333"/>
              </a:spcBef>
              <a:spcAft>
                <a:spcPts val="0"/>
              </a:spcAft>
              <a:buClr>
                <a:schemeClr val="lt1"/>
              </a:buClr>
              <a:buSzPts val="2200"/>
              <a:buChar char="◦"/>
              <a:defRPr i="1">
                <a:solidFill>
                  <a:schemeClr val="lt1"/>
                </a:solidFill>
              </a:defRPr>
            </a:lvl8pPr>
            <a:lvl9pPr marL="5486263" lvl="8" indent="-491054" algn="ctr">
              <a:spcBef>
                <a:spcPts val="1333"/>
              </a:spcBef>
              <a:spcAft>
                <a:spcPts val="1333"/>
              </a:spcAft>
              <a:buClr>
                <a:schemeClr val="lt1"/>
              </a:buClr>
              <a:buSzPts val="2200"/>
              <a:buChar char="◦"/>
              <a:defRPr i="1">
                <a:solidFill>
                  <a:schemeClr val="lt1"/>
                </a:solidFill>
              </a:defRPr>
            </a:lvl9pPr>
          </a:lstStyle>
          <a:p>
            <a:endParaRPr/>
          </a:p>
        </p:txBody>
      </p:sp>
      <p:sp>
        <p:nvSpPr>
          <p:cNvPr id="19" name="Google Shape;19;p4"/>
          <p:cNvSpPr txBox="1"/>
          <p:nvPr/>
        </p:nvSpPr>
        <p:spPr>
          <a:xfrm>
            <a:off x="4791200" y="1549825"/>
            <a:ext cx="2609600" cy="871600"/>
          </a:xfrm>
          <a:prstGeom prst="rect">
            <a:avLst/>
          </a:prstGeom>
          <a:noFill/>
          <a:ln>
            <a:noFill/>
          </a:ln>
          <a:effectLst>
            <a:outerShdw blurRad="42863" dist="9525" dir="5400000" algn="bl" rotWithShape="0">
              <a:srgbClr val="000000">
                <a:alpha val="20000"/>
              </a:srgbClr>
            </a:outerShdw>
          </a:effectLst>
        </p:spPr>
        <p:txBody>
          <a:bodyPr spcFirstLastPara="1" wrap="square" lIns="0" tIns="0" rIns="0" bIns="0" anchor="t" anchorCtr="0">
            <a:noAutofit/>
          </a:bodyPr>
          <a:lstStyle/>
          <a:p>
            <a:pPr marL="0" lvl="0" indent="0" algn="ctr" rtl="0">
              <a:spcBef>
                <a:spcPts val="0"/>
              </a:spcBef>
              <a:spcAft>
                <a:spcPts val="0"/>
              </a:spcAft>
              <a:buNone/>
            </a:pPr>
            <a:r>
              <a:rPr lang="en" sz="9600" b="1">
                <a:solidFill>
                  <a:schemeClr val="lt1"/>
                </a:solidFill>
                <a:latin typeface="Montserrat"/>
                <a:ea typeface="Montserrat"/>
                <a:cs typeface="Montserrat"/>
                <a:sym typeface="Montserrat"/>
              </a:rPr>
              <a:t>“</a:t>
            </a:r>
            <a:endParaRPr sz="9600" b="1">
              <a:solidFill>
                <a:schemeClr val="lt1"/>
              </a:solidFill>
              <a:latin typeface="Montserrat"/>
              <a:ea typeface="Montserrat"/>
              <a:cs typeface="Montserrat"/>
              <a:sym typeface="Montserrat"/>
            </a:endParaRPr>
          </a:p>
        </p:txBody>
      </p:sp>
      <p:sp>
        <p:nvSpPr>
          <p:cNvPr id="20" name="Google Shape;20;p4"/>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 1 column" type="tx">
  <p:cSld name="Title + 1 column">
    <p:bg>
      <p:bgPr>
        <a:gradFill>
          <a:gsLst>
            <a:gs pos="0">
              <a:srgbClr val="3C78D8"/>
            </a:gs>
            <a:gs pos="100000">
              <a:srgbClr val="00FFFF"/>
            </a:gs>
          </a:gsLst>
          <a:lin ang="5400700" scaled="0"/>
        </a:gradFill>
        <a:effectLst/>
      </p:bgPr>
    </p:bg>
    <p:spTree>
      <p:nvGrpSpPr>
        <p:cNvPr id="1" name="Shape 21"/>
        <p:cNvGrpSpPr/>
        <p:nvPr/>
      </p:nvGrpSpPr>
      <p:grpSpPr>
        <a:xfrm>
          <a:off x="0" y="0"/>
          <a:ext cx="0" cy="0"/>
          <a:chOff x="0" y="0"/>
          <a:chExt cx="0" cy="0"/>
        </a:xfrm>
      </p:grpSpPr>
      <p:pic>
        <p:nvPicPr>
          <p:cNvPr id="22" name="Google Shape;22;p5"/>
          <p:cNvPicPr preferRelativeResize="0"/>
          <p:nvPr/>
        </p:nvPicPr>
        <p:blipFill>
          <a:blip r:embed="rId2">
            <a:alphaModFix/>
          </a:blip>
          <a:stretch>
            <a:fillRect/>
          </a:stretch>
        </p:blipFill>
        <p:spPr>
          <a:xfrm>
            <a:off x="0" y="0"/>
            <a:ext cx="12192000" cy="6858000"/>
          </a:xfrm>
          <a:prstGeom prst="rect">
            <a:avLst/>
          </a:prstGeom>
          <a:noFill/>
          <a:ln>
            <a:noFill/>
          </a:ln>
        </p:spPr>
      </p:pic>
      <p:sp>
        <p:nvSpPr>
          <p:cNvPr id="23" name="Google Shape;23;p5"/>
          <p:cNvSpPr txBox="1">
            <a:spLocks noGrp="1"/>
          </p:cNvSpPr>
          <p:nvPr>
            <p:ph type="title"/>
          </p:nvPr>
        </p:nvSpPr>
        <p:spPr>
          <a:xfrm>
            <a:off x="932000" y="1215600"/>
            <a:ext cx="2694400" cy="4436800"/>
          </a:xfrm>
          <a:prstGeom prst="rect">
            <a:avLst/>
          </a:prstGeom>
        </p:spPr>
        <p:txBody>
          <a:bodyPr spcFirstLastPara="1" wrap="square" lIns="0" tIns="0" rIns="0" bIns="0" anchor="ctr" anchorCtr="0">
            <a:noAutofit/>
          </a:bodyPr>
          <a:lstStyle>
            <a:lvl1pPr lvl="0">
              <a:spcBef>
                <a:spcPts val="0"/>
              </a:spcBef>
              <a:spcAft>
                <a:spcPts val="0"/>
              </a:spcAft>
              <a:buSzPts val="2600"/>
              <a:buNone/>
              <a:defRPr/>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sp>
        <p:nvSpPr>
          <p:cNvPr id="24" name="Google Shape;24;p5"/>
          <p:cNvSpPr txBox="1">
            <a:spLocks noGrp="1"/>
          </p:cNvSpPr>
          <p:nvPr>
            <p:ph type="body" idx="1"/>
          </p:nvPr>
        </p:nvSpPr>
        <p:spPr>
          <a:xfrm>
            <a:off x="5125767" y="1073767"/>
            <a:ext cx="6456800" cy="4730800"/>
          </a:xfrm>
          <a:prstGeom prst="rect">
            <a:avLst/>
          </a:prstGeom>
        </p:spPr>
        <p:txBody>
          <a:bodyPr spcFirstLastPara="1" wrap="square" lIns="0" tIns="0" rIns="0" bIns="0" anchor="ctr" anchorCtr="0">
            <a:noAutofit/>
          </a:bodyPr>
          <a:lstStyle>
            <a:lvl1pPr marL="609585" lvl="0" indent="-491054">
              <a:spcBef>
                <a:spcPts val="800"/>
              </a:spcBef>
              <a:spcAft>
                <a:spcPts val="0"/>
              </a:spcAft>
              <a:buSzPts val="2200"/>
              <a:buChar char="◦"/>
              <a:defRPr/>
            </a:lvl1pPr>
            <a:lvl2pPr marL="1219170" lvl="1" indent="-491054">
              <a:spcBef>
                <a:spcPts val="1333"/>
              </a:spcBef>
              <a:spcAft>
                <a:spcPts val="0"/>
              </a:spcAft>
              <a:buSzPts val="2200"/>
              <a:buChar char="◦"/>
              <a:defRPr/>
            </a:lvl2pPr>
            <a:lvl3pPr marL="1828754" lvl="2" indent="-491054">
              <a:spcBef>
                <a:spcPts val="1333"/>
              </a:spcBef>
              <a:spcAft>
                <a:spcPts val="0"/>
              </a:spcAft>
              <a:buSzPts val="2200"/>
              <a:buChar char="◦"/>
              <a:defRPr/>
            </a:lvl3pPr>
            <a:lvl4pPr marL="2438339" lvl="3" indent="-491054">
              <a:spcBef>
                <a:spcPts val="1333"/>
              </a:spcBef>
              <a:spcAft>
                <a:spcPts val="0"/>
              </a:spcAft>
              <a:buSzPts val="2200"/>
              <a:buChar char="◦"/>
              <a:defRPr/>
            </a:lvl4pPr>
            <a:lvl5pPr marL="3047924" lvl="4" indent="-491054">
              <a:spcBef>
                <a:spcPts val="1333"/>
              </a:spcBef>
              <a:spcAft>
                <a:spcPts val="0"/>
              </a:spcAft>
              <a:buSzPts val="2200"/>
              <a:buChar char="◦"/>
              <a:defRPr/>
            </a:lvl5pPr>
            <a:lvl6pPr marL="3657509" lvl="5" indent="-491054">
              <a:spcBef>
                <a:spcPts val="1333"/>
              </a:spcBef>
              <a:spcAft>
                <a:spcPts val="0"/>
              </a:spcAft>
              <a:buSzPts val="2200"/>
              <a:buChar char="◦"/>
              <a:defRPr/>
            </a:lvl6pPr>
            <a:lvl7pPr marL="4267093" lvl="6" indent="-491054">
              <a:spcBef>
                <a:spcPts val="1333"/>
              </a:spcBef>
              <a:spcAft>
                <a:spcPts val="0"/>
              </a:spcAft>
              <a:buSzPts val="2200"/>
              <a:buChar char="◦"/>
              <a:defRPr/>
            </a:lvl7pPr>
            <a:lvl8pPr marL="4876678" lvl="7" indent="-491054">
              <a:spcBef>
                <a:spcPts val="1333"/>
              </a:spcBef>
              <a:spcAft>
                <a:spcPts val="0"/>
              </a:spcAft>
              <a:buSzPts val="2200"/>
              <a:buChar char="◦"/>
              <a:defRPr/>
            </a:lvl8pPr>
            <a:lvl9pPr marL="5486263" lvl="8" indent="-491054">
              <a:spcBef>
                <a:spcPts val="1333"/>
              </a:spcBef>
              <a:spcAft>
                <a:spcPts val="1333"/>
              </a:spcAft>
              <a:buSzPts val="2200"/>
              <a:buChar char="◦"/>
              <a:defRPr/>
            </a:lvl9pPr>
          </a:lstStyle>
          <a:p>
            <a:endParaRPr/>
          </a:p>
        </p:txBody>
      </p:sp>
      <p:sp>
        <p:nvSpPr>
          <p:cNvPr id="25" name="Google Shape;25;p5"/>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 1 column + Image">
  <p:cSld name="Title + 1 column + Image">
    <p:bg>
      <p:bgPr>
        <a:gradFill>
          <a:gsLst>
            <a:gs pos="0">
              <a:srgbClr val="8790B9"/>
            </a:gs>
            <a:gs pos="100000">
              <a:srgbClr val="D4ECFF"/>
            </a:gs>
          </a:gsLst>
          <a:lin ang="5400700" scaled="0"/>
        </a:gradFill>
        <a:effectLst/>
      </p:bgPr>
    </p:bg>
    <p:spTree>
      <p:nvGrpSpPr>
        <p:cNvPr id="1" name="Shape 26"/>
        <p:cNvGrpSpPr/>
        <p:nvPr/>
      </p:nvGrpSpPr>
      <p:grpSpPr>
        <a:xfrm>
          <a:off x="0" y="0"/>
          <a:ext cx="0" cy="0"/>
          <a:chOff x="0" y="0"/>
          <a:chExt cx="0" cy="0"/>
        </a:xfrm>
      </p:grpSpPr>
      <p:pic>
        <p:nvPicPr>
          <p:cNvPr id="27" name="Google Shape;27;p6"/>
          <p:cNvPicPr preferRelativeResize="0"/>
          <p:nvPr/>
        </p:nvPicPr>
        <p:blipFill>
          <a:blip r:embed="rId2">
            <a:alphaModFix/>
          </a:blip>
          <a:stretch>
            <a:fillRect/>
          </a:stretch>
        </p:blipFill>
        <p:spPr>
          <a:xfrm>
            <a:off x="0" y="0"/>
            <a:ext cx="12192000" cy="6858000"/>
          </a:xfrm>
          <a:prstGeom prst="rect">
            <a:avLst/>
          </a:prstGeom>
          <a:noFill/>
          <a:ln>
            <a:noFill/>
          </a:ln>
        </p:spPr>
      </p:pic>
      <p:sp>
        <p:nvSpPr>
          <p:cNvPr id="28" name="Google Shape;28;p6"/>
          <p:cNvSpPr txBox="1">
            <a:spLocks noGrp="1"/>
          </p:cNvSpPr>
          <p:nvPr>
            <p:ph type="title"/>
          </p:nvPr>
        </p:nvSpPr>
        <p:spPr>
          <a:xfrm>
            <a:off x="932000" y="1053533"/>
            <a:ext cx="4659600" cy="1104000"/>
          </a:xfrm>
          <a:prstGeom prst="rect">
            <a:avLst/>
          </a:prstGeom>
        </p:spPr>
        <p:txBody>
          <a:bodyPr spcFirstLastPara="1" wrap="square" lIns="0" tIns="0" rIns="0" bIns="0" anchor="b" anchorCtr="0">
            <a:noAutofit/>
          </a:bodyPr>
          <a:lstStyle>
            <a:lvl1pPr lvl="0" rtl="0">
              <a:spcBef>
                <a:spcPts val="0"/>
              </a:spcBef>
              <a:spcAft>
                <a:spcPts val="0"/>
              </a:spcAft>
              <a:buClr>
                <a:schemeClr val="dk1"/>
              </a:buClr>
              <a:buSzPts val="2600"/>
              <a:buNone/>
              <a:defRPr>
                <a:solidFill>
                  <a:schemeClr val="dk1"/>
                </a:solidFill>
              </a:defRPr>
            </a:lvl1pPr>
            <a:lvl2pPr lvl="1" rtl="0">
              <a:spcBef>
                <a:spcPts val="0"/>
              </a:spcBef>
              <a:spcAft>
                <a:spcPts val="0"/>
              </a:spcAft>
              <a:buClr>
                <a:schemeClr val="dk1"/>
              </a:buClr>
              <a:buSzPts val="2600"/>
              <a:buNone/>
              <a:defRPr>
                <a:solidFill>
                  <a:schemeClr val="dk1"/>
                </a:solidFill>
              </a:defRPr>
            </a:lvl2pPr>
            <a:lvl3pPr lvl="2" rtl="0">
              <a:spcBef>
                <a:spcPts val="0"/>
              </a:spcBef>
              <a:spcAft>
                <a:spcPts val="0"/>
              </a:spcAft>
              <a:buClr>
                <a:schemeClr val="dk1"/>
              </a:buClr>
              <a:buSzPts val="2600"/>
              <a:buNone/>
              <a:defRPr>
                <a:solidFill>
                  <a:schemeClr val="dk1"/>
                </a:solidFill>
              </a:defRPr>
            </a:lvl3pPr>
            <a:lvl4pPr lvl="3" rtl="0">
              <a:spcBef>
                <a:spcPts val="0"/>
              </a:spcBef>
              <a:spcAft>
                <a:spcPts val="0"/>
              </a:spcAft>
              <a:buClr>
                <a:schemeClr val="dk1"/>
              </a:buClr>
              <a:buSzPts val="2600"/>
              <a:buNone/>
              <a:defRPr>
                <a:solidFill>
                  <a:schemeClr val="dk1"/>
                </a:solidFill>
              </a:defRPr>
            </a:lvl4pPr>
            <a:lvl5pPr lvl="4" rtl="0">
              <a:spcBef>
                <a:spcPts val="0"/>
              </a:spcBef>
              <a:spcAft>
                <a:spcPts val="0"/>
              </a:spcAft>
              <a:buClr>
                <a:schemeClr val="dk1"/>
              </a:buClr>
              <a:buSzPts val="2600"/>
              <a:buNone/>
              <a:defRPr>
                <a:solidFill>
                  <a:schemeClr val="dk1"/>
                </a:solidFill>
              </a:defRPr>
            </a:lvl5pPr>
            <a:lvl6pPr lvl="5" rtl="0">
              <a:spcBef>
                <a:spcPts val="0"/>
              </a:spcBef>
              <a:spcAft>
                <a:spcPts val="0"/>
              </a:spcAft>
              <a:buClr>
                <a:schemeClr val="dk1"/>
              </a:buClr>
              <a:buSzPts val="2600"/>
              <a:buNone/>
              <a:defRPr>
                <a:solidFill>
                  <a:schemeClr val="dk1"/>
                </a:solidFill>
              </a:defRPr>
            </a:lvl6pPr>
            <a:lvl7pPr lvl="6" rtl="0">
              <a:spcBef>
                <a:spcPts val="0"/>
              </a:spcBef>
              <a:spcAft>
                <a:spcPts val="0"/>
              </a:spcAft>
              <a:buClr>
                <a:schemeClr val="dk1"/>
              </a:buClr>
              <a:buSzPts val="2600"/>
              <a:buNone/>
              <a:defRPr>
                <a:solidFill>
                  <a:schemeClr val="dk1"/>
                </a:solidFill>
              </a:defRPr>
            </a:lvl7pPr>
            <a:lvl8pPr lvl="7" rtl="0">
              <a:spcBef>
                <a:spcPts val="0"/>
              </a:spcBef>
              <a:spcAft>
                <a:spcPts val="0"/>
              </a:spcAft>
              <a:buClr>
                <a:schemeClr val="dk1"/>
              </a:buClr>
              <a:buSzPts val="2600"/>
              <a:buNone/>
              <a:defRPr>
                <a:solidFill>
                  <a:schemeClr val="dk1"/>
                </a:solidFill>
              </a:defRPr>
            </a:lvl8pPr>
            <a:lvl9pPr lvl="8" rtl="0">
              <a:spcBef>
                <a:spcPts val="0"/>
              </a:spcBef>
              <a:spcAft>
                <a:spcPts val="0"/>
              </a:spcAft>
              <a:buClr>
                <a:schemeClr val="dk1"/>
              </a:buClr>
              <a:buSzPts val="2600"/>
              <a:buNone/>
              <a:defRPr>
                <a:solidFill>
                  <a:schemeClr val="dk1"/>
                </a:solidFill>
              </a:defRPr>
            </a:lvl9pPr>
          </a:lstStyle>
          <a:p>
            <a:endParaRPr/>
          </a:p>
        </p:txBody>
      </p:sp>
      <p:sp>
        <p:nvSpPr>
          <p:cNvPr id="29" name="Google Shape;29;p6"/>
          <p:cNvSpPr txBox="1">
            <a:spLocks noGrp="1"/>
          </p:cNvSpPr>
          <p:nvPr>
            <p:ph type="body" idx="1"/>
          </p:nvPr>
        </p:nvSpPr>
        <p:spPr>
          <a:xfrm>
            <a:off x="932000" y="2360300"/>
            <a:ext cx="4659600" cy="3444400"/>
          </a:xfrm>
          <a:prstGeom prst="rect">
            <a:avLst/>
          </a:prstGeom>
        </p:spPr>
        <p:txBody>
          <a:bodyPr spcFirstLastPara="1" wrap="square" lIns="0" tIns="0" rIns="0" bIns="0" anchor="t" anchorCtr="0">
            <a:noAutofit/>
          </a:bodyPr>
          <a:lstStyle>
            <a:lvl1pPr marL="609585" lvl="0" indent="-491054" rtl="0">
              <a:spcBef>
                <a:spcPts val="800"/>
              </a:spcBef>
              <a:spcAft>
                <a:spcPts val="0"/>
              </a:spcAft>
              <a:buSzPts val="2200"/>
              <a:buChar char="◦"/>
              <a:defRPr/>
            </a:lvl1pPr>
            <a:lvl2pPr marL="1219170" lvl="1" indent="-491054" rtl="0">
              <a:spcBef>
                <a:spcPts val="1333"/>
              </a:spcBef>
              <a:spcAft>
                <a:spcPts val="0"/>
              </a:spcAft>
              <a:buSzPts val="2200"/>
              <a:buChar char="◦"/>
              <a:defRPr/>
            </a:lvl2pPr>
            <a:lvl3pPr marL="1828754" lvl="2" indent="-491054" rtl="0">
              <a:spcBef>
                <a:spcPts val="1333"/>
              </a:spcBef>
              <a:spcAft>
                <a:spcPts val="0"/>
              </a:spcAft>
              <a:buSzPts val="2200"/>
              <a:buChar char="◦"/>
              <a:defRPr/>
            </a:lvl3pPr>
            <a:lvl4pPr marL="2438339" lvl="3" indent="-491054" rtl="0">
              <a:spcBef>
                <a:spcPts val="1333"/>
              </a:spcBef>
              <a:spcAft>
                <a:spcPts val="0"/>
              </a:spcAft>
              <a:buSzPts val="2200"/>
              <a:buChar char="◦"/>
              <a:defRPr/>
            </a:lvl4pPr>
            <a:lvl5pPr marL="3047924" lvl="4" indent="-491054" rtl="0">
              <a:spcBef>
                <a:spcPts val="1333"/>
              </a:spcBef>
              <a:spcAft>
                <a:spcPts val="0"/>
              </a:spcAft>
              <a:buSzPts val="2200"/>
              <a:buChar char="◦"/>
              <a:defRPr/>
            </a:lvl5pPr>
            <a:lvl6pPr marL="3657509" lvl="5" indent="-491054" rtl="0">
              <a:spcBef>
                <a:spcPts val="1333"/>
              </a:spcBef>
              <a:spcAft>
                <a:spcPts val="0"/>
              </a:spcAft>
              <a:buSzPts val="2200"/>
              <a:buChar char="◦"/>
              <a:defRPr/>
            </a:lvl6pPr>
            <a:lvl7pPr marL="4267093" lvl="6" indent="-491054" rtl="0">
              <a:spcBef>
                <a:spcPts val="1333"/>
              </a:spcBef>
              <a:spcAft>
                <a:spcPts val="0"/>
              </a:spcAft>
              <a:buSzPts val="2200"/>
              <a:buChar char="◦"/>
              <a:defRPr/>
            </a:lvl7pPr>
            <a:lvl8pPr marL="4876678" lvl="7" indent="-491054" rtl="0">
              <a:spcBef>
                <a:spcPts val="1333"/>
              </a:spcBef>
              <a:spcAft>
                <a:spcPts val="0"/>
              </a:spcAft>
              <a:buSzPts val="2200"/>
              <a:buChar char="◦"/>
              <a:defRPr/>
            </a:lvl8pPr>
            <a:lvl9pPr marL="5486263" lvl="8" indent="-491054" rtl="0">
              <a:spcBef>
                <a:spcPts val="1333"/>
              </a:spcBef>
              <a:spcAft>
                <a:spcPts val="1333"/>
              </a:spcAft>
              <a:buSzPts val="2200"/>
              <a:buChar char="◦"/>
              <a:defRPr/>
            </a:lvl9pPr>
          </a:lstStyle>
          <a:p>
            <a:endParaRPr/>
          </a:p>
        </p:txBody>
      </p:sp>
      <p:sp>
        <p:nvSpPr>
          <p:cNvPr id="30" name="Google Shape;30;p6"/>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 2 columns" type="twoColTx">
  <p:cSld name="Title + 2 columns">
    <p:bg>
      <p:bgPr>
        <a:gradFill>
          <a:gsLst>
            <a:gs pos="0">
              <a:srgbClr val="46E180"/>
            </a:gs>
            <a:gs pos="100000">
              <a:srgbClr val="B8DF32"/>
            </a:gs>
          </a:gsLst>
          <a:lin ang="5400700" scaled="0"/>
        </a:gradFill>
        <a:effectLst/>
      </p:bgPr>
    </p:bg>
    <p:spTree>
      <p:nvGrpSpPr>
        <p:cNvPr id="1" name="Shape 31"/>
        <p:cNvGrpSpPr/>
        <p:nvPr/>
      </p:nvGrpSpPr>
      <p:grpSpPr>
        <a:xfrm>
          <a:off x="0" y="0"/>
          <a:ext cx="0" cy="0"/>
          <a:chOff x="0" y="0"/>
          <a:chExt cx="0" cy="0"/>
        </a:xfrm>
      </p:grpSpPr>
      <p:pic>
        <p:nvPicPr>
          <p:cNvPr id="32" name="Google Shape;32;p7"/>
          <p:cNvPicPr preferRelativeResize="0"/>
          <p:nvPr/>
        </p:nvPicPr>
        <p:blipFill>
          <a:blip r:embed="rId2">
            <a:alphaModFix/>
          </a:blip>
          <a:stretch>
            <a:fillRect/>
          </a:stretch>
        </p:blipFill>
        <p:spPr>
          <a:xfrm>
            <a:off x="0" y="0"/>
            <a:ext cx="12192000" cy="6858000"/>
          </a:xfrm>
          <a:prstGeom prst="rect">
            <a:avLst/>
          </a:prstGeom>
          <a:noFill/>
          <a:ln>
            <a:noFill/>
          </a:ln>
        </p:spPr>
      </p:pic>
      <p:sp>
        <p:nvSpPr>
          <p:cNvPr id="33" name="Google Shape;33;p7"/>
          <p:cNvSpPr txBox="1">
            <a:spLocks noGrp="1"/>
          </p:cNvSpPr>
          <p:nvPr>
            <p:ph type="title"/>
          </p:nvPr>
        </p:nvSpPr>
        <p:spPr>
          <a:xfrm>
            <a:off x="932000" y="1215600"/>
            <a:ext cx="2694400" cy="4436800"/>
          </a:xfrm>
          <a:prstGeom prst="rect">
            <a:avLst/>
          </a:prstGeom>
        </p:spPr>
        <p:txBody>
          <a:bodyPr spcFirstLastPara="1" wrap="square" lIns="0" tIns="0" rIns="0" bIns="0" anchor="ctr" anchorCtr="0">
            <a:noAutofit/>
          </a:bodyPr>
          <a:lstStyle>
            <a:lvl1pPr lvl="0">
              <a:spcBef>
                <a:spcPts val="0"/>
              </a:spcBef>
              <a:spcAft>
                <a:spcPts val="0"/>
              </a:spcAft>
              <a:buSzPts val="2600"/>
              <a:buNone/>
              <a:defRPr/>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sp>
        <p:nvSpPr>
          <p:cNvPr id="34" name="Google Shape;34;p7"/>
          <p:cNvSpPr txBox="1">
            <a:spLocks noGrp="1"/>
          </p:cNvSpPr>
          <p:nvPr>
            <p:ph type="body" idx="1"/>
          </p:nvPr>
        </p:nvSpPr>
        <p:spPr>
          <a:xfrm>
            <a:off x="5125767" y="1073767"/>
            <a:ext cx="3000400" cy="4720800"/>
          </a:xfrm>
          <a:prstGeom prst="rect">
            <a:avLst/>
          </a:prstGeom>
        </p:spPr>
        <p:txBody>
          <a:bodyPr spcFirstLastPara="1" wrap="square" lIns="0" tIns="0" rIns="0" bIns="0" anchor="ctr" anchorCtr="0">
            <a:noAutofit/>
          </a:bodyPr>
          <a:lstStyle>
            <a:lvl1pPr marL="609585" lvl="0" indent="-457189">
              <a:spcBef>
                <a:spcPts val="800"/>
              </a:spcBef>
              <a:spcAft>
                <a:spcPts val="0"/>
              </a:spcAft>
              <a:buSzPts val="1800"/>
              <a:buChar char="◦"/>
              <a:defRPr sz="2400"/>
            </a:lvl1pPr>
            <a:lvl2pPr marL="1219170" lvl="1" indent="-457189">
              <a:spcBef>
                <a:spcPts val="1333"/>
              </a:spcBef>
              <a:spcAft>
                <a:spcPts val="0"/>
              </a:spcAft>
              <a:buSzPts val="1800"/>
              <a:buChar char="◦"/>
              <a:defRPr sz="2400"/>
            </a:lvl2pPr>
            <a:lvl3pPr marL="1828754" lvl="2" indent="-457189">
              <a:spcBef>
                <a:spcPts val="1333"/>
              </a:spcBef>
              <a:spcAft>
                <a:spcPts val="0"/>
              </a:spcAft>
              <a:buSzPts val="1800"/>
              <a:buChar char="◦"/>
              <a:defRPr sz="2400"/>
            </a:lvl3pPr>
            <a:lvl4pPr marL="2438339" lvl="3" indent="-457189">
              <a:spcBef>
                <a:spcPts val="1333"/>
              </a:spcBef>
              <a:spcAft>
                <a:spcPts val="0"/>
              </a:spcAft>
              <a:buSzPts val="1800"/>
              <a:buChar char="◦"/>
              <a:defRPr sz="2400"/>
            </a:lvl4pPr>
            <a:lvl5pPr marL="3047924" lvl="4" indent="-457189">
              <a:spcBef>
                <a:spcPts val="1333"/>
              </a:spcBef>
              <a:spcAft>
                <a:spcPts val="0"/>
              </a:spcAft>
              <a:buSzPts val="1800"/>
              <a:buChar char="◦"/>
              <a:defRPr sz="2400"/>
            </a:lvl5pPr>
            <a:lvl6pPr marL="3657509" lvl="5" indent="-457189">
              <a:spcBef>
                <a:spcPts val="1333"/>
              </a:spcBef>
              <a:spcAft>
                <a:spcPts val="0"/>
              </a:spcAft>
              <a:buSzPts val="1800"/>
              <a:buChar char="◦"/>
              <a:defRPr sz="2400"/>
            </a:lvl6pPr>
            <a:lvl7pPr marL="4267093" lvl="6" indent="-457189">
              <a:spcBef>
                <a:spcPts val="1333"/>
              </a:spcBef>
              <a:spcAft>
                <a:spcPts val="0"/>
              </a:spcAft>
              <a:buSzPts val="1800"/>
              <a:buChar char="◦"/>
              <a:defRPr sz="2400"/>
            </a:lvl7pPr>
            <a:lvl8pPr marL="4876678" lvl="7" indent="-457189">
              <a:spcBef>
                <a:spcPts val="1333"/>
              </a:spcBef>
              <a:spcAft>
                <a:spcPts val="0"/>
              </a:spcAft>
              <a:buSzPts val="1800"/>
              <a:buChar char="◦"/>
              <a:defRPr sz="2400"/>
            </a:lvl8pPr>
            <a:lvl9pPr marL="5486263" lvl="8" indent="-457189">
              <a:spcBef>
                <a:spcPts val="1333"/>
              </a:spcBef>
              <a:spcAft>
                <a:spcPts val="1333"/>
              </a:spcAft>
              <a:buSzPts val="1800"/>
              <a:buChar char="◦"/>
              <a:defRPr sz="2400"/>
            </a:lvl9pPr>
          </a:lstStyle>
          <a:p>
            <a:endParaRPr/>
          </a:p>
        </p:txBody>
      </p:sp>
      <p:sp>
        <p:nvSpPr>
          <p:cNvPr id="35" name="Google Shape;35;p7"/>
          <p:cNvSpPr txBox="1">
            <a:spLocks noGrp="1"/>
          </p:cNvSpPr>
          <p:nvPr>
            <p:ph type="body" idx="2"/>
          </p:nvPr>
        </p:nvSpPr>
        <p:spPr>
          <a:xfrm>
            <a:off x="8582165" y="1073767"/>
            <a:ext cx="3000400" cy="4720800"/>
          </a:xfrm>
          <a:prstGeom prst="rect">
            <a:avLst/>
          </a:prstGeom>
        </p:spPr>
        <p:txBody>
          <a:bodyPr spcFirstLastPara="1" wrap="square" lIns="0" tIns="0" rIns="0" bIns="0" anchor="ctr" anchorCtr="0">
            <a:noAutofit/>
          </a:bodyPr>
          <a:lstStyle>
            <a:lvl1pPr marL="609585" lvl="0" indent="-457189">
              <a:spcBef>
                <a:spcPts val="800"/>
              </a:spcBef>
              <a:spcAft>
                <a:spcPts val="0"/>
              </a:spcAft>
              <a:buSzPts val="1800"/>
              <a:buChar char="◦"/>
              <a:defRPr sz="2400"/>
            </a:lvl1pPr>
            <a:lvl2pPr marL="1219170" lvl="1" indent="-457189">
              <a:spcBef>
                <a:spcPts val="1333"/>
              </a:spcBef>
              <a:spcAft>
                <a:spcPts val="0"/>
              </a:spcAft>
              <a:buSzPts val="1800"/>
              <a:buChar char="◦"/>
              <a:defRPr sz="2400"/>
            </a:lvl2pPr>
            <a:lvl3pPr marL="1828754" lvl="2" indent="-457189">
              <a:spcBef>
                <a:spcPts val="1333"/>
              </a:spcBef>
              <a:spcAft>
                <a:spcPts val="0"/>
              </a:spcAft>
              <a:buSzPts val="1800"/>
              <a:buChar char="◦"/>
              <a:defRPr sz="2400"/>
            </a:lvl3pPr>
            <a:lvl4pPr marL="2438339" lvl="3" indent="-457189">
              <a:spcBef>
                <a:spcPts val="1333"/>
              </a:spcBef>
              <a:spcAft>
                <a:spcPts val="0"/>
              </a:spcAft>
              <a:buSzPts val="1800"/>
              <a:buChar char="◦"/>
              <a:defRPr sz="2400"/>
            </a:lvl4pPr>
            <a:lvl5pPr marL="3047924" lvl="4" indent="-457189">
              <a:spcBef>
                <a:spcPts val="1333"/>
              </a:spcBef>
              <a:spcAft>
                <a:spcPts val="0"/>
              </a:spcAft>
              <a:buSzPts val="1800"/>
              <a:buChar char="◦"/>
              <a:defRPr sz="2400"/>
            </a:lvl5pPr>
            <a:lvl6pPr marL="3657509" lvl="5" indent="-457189">
              <a:spcBef>
                <a:spcPts val="1333"/>
              </a:spcBef>
              <a:spcAft>
                <a:spcPts val="0"/>
              </a:spcAft>
              <a:buSzPts val="1800"/>
              <a:buChar char="◦"/>
              <a:defRPr sz="2400"/>
            </a:lvl6pPr>
            <a:lvl7pPr marL="4267093" lvl="6" indent="-457189">
              <a:spcBef>
                <a:spcPts val="1333"/>
              </a:spcBef>
              <a:spcAft>
                <a:spcPts val="0"/>
              </a:spcAft>
              <a:buSzPts val="1800"/>
              <a:buChar char="◦"/>
              <a:defRPr sz="2400"/>
            </a:lvl7pPr>
            <a:lvl8pPr marL="4876678" lvl="7" indent="-457189">
              <a:spcBef>
                <a:spcPts val="1333"/>
              </a:spcBef>
              <a:spcAft>
                <a:spcPts val="0"/>
              </a:spcAft>
              <a:buSzPts val="1800"/>
              <a:buChar char="◦"/>
              <a:defRPr sz="2400"/>
            </a:lvl8pPr>
            <a:lvl9pPr marL="5486263" lvl="8" indent="-457189">
              <a:spcBef>
                <a:spcPts val="1333"/>
              </a:spcBef>
              <a:spcAft>
                <a:spcPts val="1333"/>
              </a:spcAft>
              <a:buSzPts val="1800"/>
              <a:buChar char="◦"/>
              <a:defRPr sz="2400"/>
            </a:lvl9pPr>
          </a:lstStyle>
          <a:p>
            <a:endParaRPr/>
          </a:p>
        </p:txBody>
      </p:sp>
      <p:sp>
        <p:nvSpPr>
          <p:cNvPr id="36" name="Google Shape;36;p7"/>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 3 columns">
  <p:cSld name="Title + 3 columns">
    <p:bg>
      <p:bgPr>
        <a:gradFill>
          <a:gsLst>
            <a:gs pos="0">
              <a:srgbClr val="E61E7F"/>
            </a:gs>
            <a:gs pos="100000">
              <a:srgbClr val="FF9900"/>
            </a:gs>
          </a:gsLst>
          <a:lin ang="5400700" scaled="0"/>
        </a:gradFill>
        <a:effectLst/>
      </p:bgPr>
    </p:bg>
    <p:spTree>
      <p:nvGrpSpPr>
        <p:cNvPr id="1" name="Shape 37"/>
        <p:cNvGrpSpPr/>
        <p:nvPr/>
      </p:nvGrpSpPr>
      <p:grpSpPr>
        <a:xfrm>
          <a:off x="0" y="0"/>
          <a:ext cx="0" cy="0"/>
          <a:chOff x="0" y="0"/>
          <a:chExt cx="0" cy="0"/>
        </a:xfrm>
      </p:grpSpPr>
      <p:pic>
        <p:nvPicPr>
          <p:cNvPr id="38" name="Google Shape;38;p8"/>
          <p:cNvPicPr preferRelativeResize="0"/>
          <p:nvPr/>
        </p:nvPicPr>
        <p:blipFill>
          <a:blip r:embed="rId2">
            <a:alphaModFix/>
          </a:blip>
          <a:stretch>
            <a:fillRect/>
          </a:stretch>
        </p:blipFill>
        <p:spPr>
          <a:xfrm>
            <a:off x="0" y="0"/>
            <a:ext cx="12192000" cy="6858000"/>
          </a:xfrm>
          <a:prstGeom prst="rect">
            <a:avLst/>
          </a:prstGeom>
          <a:noFill/>
          <a:ln>
            <a:noFill/>
          </a:ln>
        </p:spPr>
      </p:pic>
      <p:sp>
        <p:nvSpPr>
          <p:cNvPr id="39" name="Google Shape;39;p8"/>
          <p:cNvSpPr txBox="1">
            <a:spLocks noGrp="1"/>
          </p:cNvSpPr>
          <p:nvPr>
            <p:ph type="title"/>
          </p:nvPr>
        </p:nvSpPr>
        <p:spPr>
          <a:xfrm>
            <a:off x="932000" y="1215600"/>
            <a:ext cx="2694400" cy="4436800"/>
          </a:xfrm>
          <a:prstGeom prst="rect">
            <a:avLst/>
          </a:prstGeom>
        </p:spPr>
        <p:txBody>
          <a:bodyPr spcFirstLastPara="1" wrap="square" lIns="0" tIns="0" rIns="0" bIns="0" anchor="ctr" anchorCtr="0">
            <a:no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40" name="Google Shape;40;p8"/>
          <p:cNvSpPr txBox="1">
            <a:spLocks noGrp="1"/>
          </p:cNvSpPr>
          <p:nvPr>
            <p:ph type="body" idx="1"/>
          </p:nvPr>
        </p:nvSpPr>
        <p:spPr>
          <a:xfrm>
            <a:off x="5125767" y="1063633"/>
            <a:ext cx="1975600" cy="4720800"/>
          </a:xfrm>
          <a:prstGeom prst="rect">
            <a:avLst/>
          </a:prstGeom>
        </p:spPr>
        <p:txBody>
          <a:bodyPr spcFirstLastPara="1" wrap="square" lIns="0" tIns="0" rIns="0" bIns="0" anchor="ctr" anchorCtr="0">
            <a:noAutofit/>
          </a:bodyPr>
          <a:lstStyle>
            <a:lvl1pPr marL="609585" lvl="0" indent="-423323" rtl="0">
              <a:spcBef>
                <a:spcPts val="800"/>
              </a:spcBef>
              <a:spcAft>
                <a:spcPts val="0"/>
              </a:spcAft>
              <a:buSzPts val="1400"/>
              <a:buChar char="◦"/>
              <a:defRPr sz="1900"/>
            </a:lvl1pPr>
            <a:lvl2pPr marL="1219170" lvl="1" indent="-423323" rtl="0">
              <a:spcBef>
                <a:spcPts val="1333"/>
              </a:spcBef>
              <a:spcAft>
                <a:spcPts val="0"/>
              </a:spcAft>
              <a:buSzPts val="1400"/>
              <a:buChar char="◦"/>
              <a:defRPr sz="1900"/>
            </a:lvl2pPr>
            <a:lvl3pPr marL="1828754" lvl="2" indent="-423323" rtl="0">
              <a:spcBef>
                <a:spcPts val="1333"/>
              </a:spcBef>
              <a:spcAft>
                <a:spcPts val="0"/>
              </a:spcAft>
              <a:buSzPts val="1400"/>
              <a:buChar char="◦"/>
              <a:defRPr sz="1900"/>
            </a:lvl3pPr>
            <a:lvl4pPr marL="2438339" lvl="3" indent="-423323" rtl="0">
              <a:spcBef>
                <a:spcPts val="1333"/>
              </a:spcBef>
              <a:spcAft>
                <a:spcPts val="0"/>
              </a:spcAft>
              <a:buSzPts val="1400"/>
              <a:buChar char="◦"/>
              <a:defRPr sz="1900"/>
            </a:lvl4pPr>
            <a:lvl5pPr marL="3047924" lvl="4" indent="-423323" rtl="0">
              <a:spcBef>
                <a:spcPts val="1333"/>
              </a:spcBef>
              <a:spcAft>
                <a:spcPts val="0"/>
              </a:spcAft>
              <a:buSzPts val="1400"/>
              <a:buChar char="◦"/>
              <a:defRPr sz="1900"/>
            </a:lvl5pPr>
            <a:lvl6pPr marL="3657509" lvl="5" indent="-423323" rtl="0">
              <a:spcBef>
                <a:spcPts val="1333"/>
              </a:spcBef>
              <a:spcAft>
                <a:spcPts val="0"/>
              </a:spcAft>
              <a:buSzPts val="1400"/>
              <a:buChar char="◦"/>
              <a:defRPr sz="1900"/>
            </a:lvl6pPr>
            <a:lvl7pPr marL="4267093" lvl="6" indent="-423323" rtl="0">
              <a:spcBef>
                <a:spcPts val="1333"/>
              </a:spcBef>
              <a:spcAft>
                <a:spcPts val="0"/>
              </a:spcAft>
              <a:buSzPts val="1400"/>
              <a:buChar char="◦"/>
              <a:defRPr sz="1900"/>
            </a:lvl7pPr>
            <a:lvl8pPr marL="4876678" lvl="7" indent="-423323" rtl="0">
              <a:spcBef>
                <a:spcPts val="1333"/>
              </a:spcBef>
              <a:spcAft>
                <a:spcPts val="0"/>
              </a:spcAft>
              <a:buSzPts val="1400"/>
              <a:buChar char="◦"/>
              <a:defRPr sz="1900"/>
            </a:lvl8pPr>
            <a:lvl9pPr marL="5486263" lvl="8" indent="-423323" rtl="0">
              <a:spcBef>
                <a:spcPts val="1333"/>
              </a:spcBef>
              <a:spcAft>
                <a:spcPts val="1333"/>
              </a:spcAft>
              <a:buSzPts val="1400"/>
              <a:buChar char="◦"/>
              <a:defRPr sz="1900"/>
            </a:lvl9pPr>
          </a:lstStyle>
          <a:p>
            <a:endParaRPr/>
          </a:p>
        </p:txBody>
      </p:sp>
      <p:sp>
        <p:nvSpPr>
          <p:cNvPr id="41" name="Google Shape;41;p8"/>
          <p:cNvSpPr txBox="1">
            <a:spLocks noGrp="1"/>
          </p:cNvSpPr>
          <p:nvPr>
            <p:ph type="body" idx="2"/>
          </p:nvPr>
        </p:nvSpPr>
        <p:spPr>
          <a:xfrm>
            <a:off x="7366369" y="1063633"/>
            <a:ext cx="1975600" cy="4720800"/>
          </a:xfrm>
          <a:prstGeom prst="rect">
            <a:avLst/>
          </a:prstGeom>
        </p:spPr>
        <p:txBody>
          <a:bodyPr spcFirstLastPara="1" wrap="square" lIns="0" tIns="0" rIns="0" bIns="0" anchor="ctr" anchorCtr="0">
            <a:noAutofit/>
          </a:bodyPr>
          <a:lstStyle>
            <a:lvl1pPr marL="609585" lvl="0" indent="-423323" rtl="0">
              <a:spcBef>
                <a:spcPts val="800"/>
              </a:spcBef>
              <a:spcAft>
                <a:spcPts val="0"/>
              </a:spcAft>
              <a:buSzPts val="1400"/>
              <a:buChar char="◦"/>
              <a:defRPr sz="1900"/>
            </a:lvl1pPr>
            <a:lvl2pPr marL="1219170" lvl="1" indent="-423323" rtl="0">
              <a:spcBef>
                <a:spcPts val="1333"/>
              </a:spcBef>
              <a:spcAft>
                <a:spcPts val="0"/>
              </a:spcAft>
              <a:buSzPts val="1400"/>
              <a:buChar char="◦"/>
              <a:defRPr sz="1900"/>
            </a:lvl2pPr>
            <a:lvl3pPr marL="1828754" lvl="2" indent="-423323" rtl="0">
              <a:spcBef>
                <a:spcPts val="1333"/>
              </a:spcBef>
              <a:spcAft>
                <a:spcPts val="0"/>
              </a:spcAft>
              <a:buSzPts val="1400"/>
              <a:buChar char="◦"/>
              <a:defRPr sz="1900"/>
            </a:lvl3pPr>
            <a:lvl4pPr marL="2438339" lvl="3" indent="-423323" rtl="0">
              <a:spcBef>
                <a:spcPts val="1333"/>
              </a:spcBef>
              <a:spcAft>
                <a:spcPts val="0"/>
              </a:spcAft>
              <a:buSzPts val="1400"/>
              <a:buChar char="◦"/>
              <a:defRPr sz="1900"/>
            </a:lvl4pPr>
            <a:lvl5pPr marL="3047924" lvl="4" indent="-423323" rtl="0">
              <a:spcBef>
                <a:spcPts val="1333"/>
              </a:spcBef>
              <a:spcAft>
                <a:spcPts val="0"/>
              </a:spcAft>
              <a:buSzPts val="1400"/>
              <a:buChar char="◦"/>
              <a:defRPr sz="1900"/>
            </a:lvl5pPr>
            <a:lvl6pPr marL="3657509" lvl="5" indent="-423323" rtl="0">
              <a:spcBef>
                <a:spcPts val="1333"/>
              </a:spcBef>
              <a:spcAft>
                <a:spcPts val="0"/>
              </a:spcAft>
              <a:buSzPts val="1400"/>
              <a:buChar char="◦"/>
              <a:defRPr sz="1900"/>
            </a:lvl6pPr>
            <a:lvl7pPr marL="4267093" lvl="6" indent="-423323" rtl="0">
              <a:spcBef>
                <a:spcPts val="1333"/>
              </a:spcBef>
              <a:spcAft>
                <a:spcPts val="0"/>
              </a:spcAft>
              <a:buSzPts val="1400"/>
              <a:buChar char="◦"/>
              <a:defRPr sz="1900"/>
            </a:lvl7pPr>
            <a:lvl8pPr marL="4876678" lvl="7" indent="-423323" rtl="0">
              <a:spcBef>
                <a:spcPts val="1333"/>
              </a:spcBef>
              <a:spcAft>
                <a:spcPts val="0"/>
              </a:spcAft>
              <a:buSzPts val="1400"/>
              <a:buChar char="◦"/>
              <a:defRPr sz="1900"/>
            </a:lvl8pPr>
            <a:lvl9pPr marL="5486263" lvl="8" indent="-423323" rtl="0">
              <a:spcBef>
                <a:spcPts val="1333"/>
              </a:spcBef>
              <a:spcAft>
                <a:spcPts val="1333"/>
              </a:spcAft>
              <a:buSzPts val="1400"/>
              <a:buChar char="◦"/>
              <a:defRPr sz="1900"/>
            </a:lvl9pPr>
          </a:lstStyle>
          <a:p>
            <a:endParaRPr/>
          </a:p>
        </p:txBody>
      </p:sp>
      <p:sp>
        <p:nvSpPr>
          <p:cNvPr id="42" name="Google Shape;42;p8"/>
          <p:cNvSpPr txBox="1">
            <a:spLocks noGrp="1"/>
          </p:cNvSpPr>
          <p:nvPr>
            <p:ph type="body" idx="3"/>
          </p:nvPr>
        </p:nvSpPr>
        <p:spPr>
          <a:xfrm>
            <a:off x="9606972" y="1063633"/>
            <a:ext cx="1975600" cy="4720800"/>
          </a:xfrm>
          <a:prstGeom prst="rect">
            <a:avLst/>
          </a:prstGeom>
        </p:spPr>
        <p:txBody>
          <a:bodyPr spcFirstLastPara="1" wrap="square" lIns="0" tIns="0" rIns="0" bIns="0" anchor="ctr" anchorCtr="0">
            <a:noAutofit/>
          </a:bodyPr>
          <a:lstStyle>
            <a:lvl1pPr marL="609585" lvl="0" indent="-423323" rtl="0">
              <a:spcBef>
                <a:spcPts val="800"/>
              </a:spcBef>
              <a:spcAft>
                <a:spcPts val="0"/>
              </a:spcAft>
              <a:buSzPts val="1400"/>
              <a:buChar char="◦"/>
              <a:defRPr sz="1900"/>
            </a:lvl1pPr>
            <a:lvl2pPr marL="1219170" lvl="1" indent="-423323" rtl="0">
              <a:spcBef>
                <a:spcPts val="1333"/>
              </a:spcBef>
              <a:spcAft>
                <a:spcPts val="0"/>
              </a:spcAft>
              <a:buSzPts val="1400"/>
              <a:buChar char="◦"/>
              <a:defRPr sz="1900"/>
            </a:lvl2pPr>
            <a:lvl3pPr marL="1828754" lvl="2" indent="-423323" rtl="0">
              <a:spcBef>
                <a:spcPts val="1333"/>
              </a:spcBef>
              <a:spcAft>
                <a:spcPts val="0"/>
              </a:spcAft>
              <a:buSzPts val="1400"/>
              <a:buChar char="◦"/>
              <a:defRPr sz="1900"/>
            </a:lvl3pPr>
            <a:lvl4pPr marL="2438339" lvl="3" indent="-423323" rtl="0">
              <a:spcBef>
                <a:spcPts val="1333"/>
              </a:spcBef>
              <a:spcAft>
                <a:spcPts val="0"/>
              </a:spcAft>
              <a:buSzPts val="1400"/>
              <a:buChar char="◦"/>
              <a:defRPr sz="1900"/>
            </a:lvl4pPr>
            <a:lvl5pPr marL="3047924" lvl="4" indent="-423323" rtl="0">
              <a:spcBef>
                <a:spcPts val="1333"/>
              </a:spcBef>
              <a:spcAft>
                <a:spcPts val="0"/>
              </a:spcAft>
              <a:buSzPts val="1400"/>
              <a:buChar char="◦"/>
              <a:defRPr sz="1900"/>
            </a:lvl5pPr>
            <a:lvl6pPr marL="3657509" lvl="5" indent="-423323" rtl="0">
              <a:spcBef>
                <a:spcPts val="1333"/>
              </a:spcBef>
              <a:spcAft>
                <a:spcPts val="0"/>
              </a:spcAft>
              <a:buSzPts val="1400"/>
              <a:buChar char="◦"/>
              <a:defRPr sz="1900"/>
            </a:lvl6pPr>
            <a:lvl7pPr marL="4267093" lvl="6" indent="-423323" rtl="0">
              <a:spcBef>
                <a:spcPts val="1333"/>
              </a:spcBef>
              <a:spcAft>
                <a:spcPts val="0"/>
              </a:spcAft>
              <a:buSzPts val="1400"/>
              <a:buChar char="◦"/>
              <a:defRPr sz="1900"/>
            </a:lvl7pPr>
            <a:lvl8pPr marL="4876678" lvl="7" indent="-423323" rtl="0">
              <a:spcBef>
                <a:spcPts val="1333"/>
              </a:spcBef>
              <a:spcAft>
                <a:spcPts val="0"/>
              </a:spcAft>
              <a:buSzPts val="1400"/>
              <a:buChar char="◦"/>
              <a:defRPr sz="1900"/>
            </a:lvl8pPr>
            <a:lvl9pPr marL="5486263" lvl="8" indent="-423323" rtl="0">
              <a:spcBef>
                <a:spcPts val="1333"/>
              </a:spcBef>
              <a:spcAft>
                <a:spcPts val="1333"/>
              </a:spcAft>
              <a:buSzPts val="1400"/>
              <a:buChar char="◦"/>
              <a:defRPr sz="1900"/>
            </a:lvl9pPr>
          </a:lstStyle>
          <a:p>
            <a:endParaRPr/>
          </a:p>
        </p:txBody>
      </p:sp>
      <p:sp>
        <p:nvSpPr>
          <p:cNvPr id="43" name="Google Shape;43;p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97A9D25-E14F-4FD0-993E-429CCD694BD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923578C4-4D09-445E-8792-608AB54A88C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F5A47CE9-449F-4373-8547-A741D0D8E9C3}"/>
              </a:ext>
            </a:extLst>
          </p:cNvPr>
          <p:cNvSpPr>
            <a:spLocks noGrp="1"/>
          </p:cNvSpPr>
          <p:nvPr>
            <p:ph type="dt" sz="half" idx="10"/>
          </p:nvPr>
        </p:nvSpPr>
        <p:spPr/>
        <p:txBody>
          <a:bodyPr/>
          <a:lstStyle/>
          <a:p>
            <a:fld id="{518EBE59-A246-4136-8BB3-7756A19066C9}" type="datetimeFigureOut">
              <a:rPr lang="en-US" smtClean="0"/>
              <a:pPr/>
              <a:t>11/2/2021</a:t>
            </a:fld>
            <a:endParaRPr lang="en-US"/>
          </a:p>
        </p:txBody>
      </p:sp>
      <p:sp>
        <p:nvSpPr>
          <p:cNvPr id="5" name="Footer Placeholder 4">
            <a:extLst>
              <a:ext uri="{FF2B5EF4-FFF2-40B4-BE49-F238E27FC236}">
                <a16:creationId xmlns:a16="http://schemas.microsoft.com/office/drawing/2014/main" xmlns="" id="{26808654-F829-429F-B736-32973A4B254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B48CD902-4EC7-4ECB-963E-BCE152408BEE}"/>
              </a:ext>
            </a:extLst>
          </p:cNvPr>
          <p:cNvSpPr>
            <a:spLocks noGrp="1"/>
          </p:cNvSpPr>
          <p:nvPr>
            <p:ph type="sldNum" sz="quarter" idx="12"/>
          </p:nvPr>
        </p:nvSpPr>
        <p:spPr/>
        <p:txBody>
          <a:bodyPr/>
          <a:lstStyle/>
          <a:p>
            <a:fld id="{6CB36738-1199-4515-8682-0F8AA0358A2D}" type="slidenum">
              <a:rPr lang="en-US" smtClean="0"/>
              <a:pPr/>
              <a:t>‹#›</a:t>
            </a:fld>
            <a:endParaRPr lang="en-US"/>
          </a:p>
        </p:txBody>
      </p:sp>
    </p:spTree>
    <p:extLst>
      <p:ext uri="{BB962C8B-B14F-4D97-AF65-F5344CB8AC3E}">
        <p14:creationId xmlns:p14="http://schemas.microsoft.com/office/powerpoint/2010/main" val="422281734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type="titleOnly">
  <p:cSld name="Title only">
    <p:bg>
      <p:bgPr>
        <a:gradFill>
          <a:gsLst>
            <a:gs pos="0">
              <a:srgbClr val="FF8700"/>
            </a:gs>
            <a:gs pos="100000">
              <a:srgbClr val="FFD900"/>
            </a:gs>
          </a:gsLst>
          <a:lin ang="5400700" scaled="0"/>
        </a:gradFill>
        <a:effectLst/>
      </p:bgPr>
    </p:bg>
    <p:spTree>
      <p:nvGrpSpPr>
        <p:cNvPr id="1" name="Shape 44"/>
        <p:cNvGrpSpPr/>
        <p:nvPr/>
      </p:nvGrpSpPr>
      <p:grpSpPr>
        <a:xfrm>
          <a:off x="0" y="0"/>
          <a:ext cx="0" cy="0"/>
          <a:chOff x="0" y="0"/>
          <a:chExt cx="0" cy="0"/>
        </a:xfrm>
      </p:grpSpPr>
      <p:pic>
        <p:nvPicPr>
          <p:cNvPr id="45" name="Google Shape;45;p9"/>
          <p:cNvPicPr preferRelativeResize="0"/>
          <p:nvPr/>
        </p:nvPicPr>
        <p:blipFill>
          <a:blip r:embed="rId2">
            <a:alphaModFix/>
          </a:blip>
          <a:stretch>
            <a:fillRect/>
          </a:stretch>
        </p:blipFill>
        <p:spPr>
          <a:xfrm>
            <a:off x="0" y="0"/>
            <a:ext cx="12192000" cy="6858000"/>
          </a:xfrm>
          <a:prstGeom prst="rect">
            <a:avLst/>
          </a:prstGeom>
          <a:noFill/>
          <a:ln>
            <a:noFill/>
          </a:ln>
        </p:spPr>
      </p:pic>
      <p:sp>
        <p:nvSpPr>
          <p:cNvPr id="46" name="Google Shape;46;p9"/>
          <p:cNvSpPr txBox="1">
            <a:spLocks noGrp="1"/>
          </p:cNvSpPr>
          <p:nvPr>
            <p:ph type="title"/>
          </p:nvPr>
        </p:nvSpPr>
        <p:spPr>
          <a:xfrm>
            <a:off x="932000" y="1215600"/>
            <a:ext cx="2694400" cy="4436800"/>
          </a:xfrm>
          <a:prstGeom prst="rect">
            <a:avLst/>
          </a:prstGeom>
        </p:spPr>
        <p:txBody>
          <a:bodyPr spcFirstLastPara="1" wrap="square" lIns="0" tIns="0" rIns="0" bIns="0" anchor="ctr" anchorCtr="0">
            <a:noAutofit/>
          </a:bodyPr>
          <a:lstStyle>
            <a:lvl1pPr lvl="0">
              <a:spcBef>
                <a:spcPts val="0"/>
              </a:spcBef>
              <a:spcAft>
                <a:spcPts val="0"/>
              </a:spcAft>
              <a:buSzPts val="2600"/>
              <a:buNone/>
              <a:defRPr/>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sp>
        <p:nvSpPr>
          <p:cNvPr id="47" name="Google Shape;47;p9"/>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Caption">
  <p:cSld name="Caption">
    <p:bg>
      <p:bgPr>
        <a:gradFill>
          <a:gsLst>
            <a:gs pos="0">
              <a:srgbClr val="8790B9"/>
            </a:gs>
            <a:gs pos="100000">
              <a:srgbClr val="D4ECFF"/>
            </a:gs>
          </a:gsLst>
          <a:lin ang="5400700" scaled="0"/>
        </a:gradFill>
        <a:effectLst/>
      </p:bgPr>
    </p:bg>
    <p:spTree>
      <p:nvGrpSpPr>
        <p:cNvPr id="1" name="Shape 48"/>
        <p:cNvGrpSpPr/>
        <p:nvPr/>
      </p:nvGrpSpPr>
      <p:grpSpPr>
        <a:xfrm>
          <a:off x="0" y="0"/>
          <a:ext cx="0" cy="0"/>
          <a:chOff x="0" y="0"/>
          <a:chExt cx="0" cy="0"/>
        </a:xfrm>
      </p:grpSpPr>
      <p:pic>
        <p:nvPicPr>
          <p:cNvPr id="49" name="Google Shape;49;p10"/>
          <p:cNvPicPr preferRelativeResize="0"/>
          <p:nvPr/>
        </p:nvPicPr>
        <p:blipFill>
          <a:blip r:embed="rId2">
            <a:alphaModFix/>
          </a:blip>
          <a:stretch>
            <a:fillRect/>
          </a:stretch>
        </p:blipFill>
        <p:spPr>
          <a:xfrm>
            <a:off x="0" y="0"/>
            <a:ext cx="12192000" cy="6858000"/>
          </a:xfrm>
          <a:prstGeom prst="rect">
            <a:avLst/>
          </a:prstGeom>
          <a:noFill/>
          <a:ln>
            <a:noFill/>
          </a:ln>
        </p:spPr>
      </p:pic>
      <p:sp>
        <p:nvSpPr>
          <p:cNvPr id="50" name="Google Shape;50;p10"/>
          <p:cNvSpPr txBox="1">
            <a:spLocks noGrp="1"/>
          </p:cNvSpPr>
          <p:nvPr>
            <p:ph type="body" idx="1"/>
          </p:nvPr>
        </p:nvSpPr>
        <p:spPr>
          <a:xfrm>
            <a:off x="609600" y="712769"/>
            <a:ext cx="10972800" cy="524800"/>
          </a:xfrm>
          <a:prstGeom prst="rect">
            <a:avLst/>
          </a:prstGeom>
        </p:spPr>
        <p:txBody>
          <a:bodyPr spcFirstLastPara="1" wrap="square" lIns="0" tIns="0" rIns="0" bIns="0" anchor="ctr" anchorCtr="0">
            <a:noAutofit/>
          </a:bodyPr>
          <a:lstStyle>
            <a:lvl1pPr marL="609585" lvl="0" indent="-304792" algn="ctr">
              <a:spcBef>
                <a:spcPts val="480"/>
              </a:spcBef>
              <a:spcAft>
                <a:spcPts val="1333"/>
              </a:spcAft>
              <a:buClr>
                <a:schemeClr val="lt1"/>
              </a:buClr>
              <a:buSzPts val="1400"/>
              <a:buNone/>
              <a:defRPr sz="1900">
                <a:solidFill>
                  <a:schemeClr val="lt1"/>
                </a:solidFill>
              </a:defRPr>
            </a:lvl1pPr>
          </a:lstStyle>
          <a:p>
            <a:endParaRPr/>
          </a:p>
        </p:txBody>
      </p:sp>
      <p:sp>
        <p:nvSpPr>
          <p:cNvPr id="51" name="Google Shape;51;p10"/>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bg>
      <p:bgPr>
        <a:gradFill>
          <a:gsLst>
            <a:gs pos="0">
              <a:srgbClr val="E61E7F"/>
            </a:gs>
            <a:gs pos="100000">
              <a:srgbClr val="FF9900"/>
            </a:gs>
          </a:gsLst>
          <a:lin ang="5400700" scaled="0"/>
        </a:gradFill>
        <a:effectLst/>
      </p:bgPr>
    </p:bg>
    <p:spTree>
      <p:nvGrpSpPr>
        <p:cNvPr id="1" name="Shape 52"/>
        <p:cNvGrpSpPr/>
        <p:nvPr/>
      </p:nvGrpSpPr>
      <p:grpSpPr>
        <a:xfrm>
          <a:off x="0" y="0"/>
          <a:ext cx="0" cy="0"/>
          <a:chOff x="0" y="0"/>
          <a:chExt cx="0" cy="0"/>
        </a:xfrm>
      </p:grpSpPr>
      <p:sp>
        <p:nvSpPr>
          <p:cNvPr id="53" name="Google Shape;53;p11"/>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pic>
        <p:nvPicPr>
          <p:cNvPr id="54" name="Google Shape;54;p11"/>
          <p:cNvPicPr preferRelativeResize="0"/>
          <p:nvPr/>
        </p:nvPicPr>
        <p:blipFill>
          <a:blip r:embed="rId2">
            <a:alphaModFix/>
          </a:blip>
          <a:stretch>
            <a:fillRect/>
          </a:stretch>
        </p:blipFill>
        <p:spPr>
          <a:xfrm>
            <a:off x="0" y="0"/>
            <a:ext cx="12192000" cy="6858000"/>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Image background">
  <p:cSld name="Image background">
    <p:bg>
      <p:bgPr>
        <a:solidFill>
          <a:srgbClr val="000000"/>
        </a:solidFill>
        <a:effectLst/>
      </p:bgPr>
    </p:bg>
    <p:spTree>
      <p:nvGrpSpPr>
        <p:cNvPr id="1" name="Shape 55"/>
        <p:cNvGrpSpPr/>
        <p:nvPr/>
      </p:nvGrpSpPr>
      <p:grpSpPr>
        <a:xfrm>
          <a:off x="0" y="0"/>
          <a:ext cx="0" cy="0"/>
          <a:chOff x="0" y="0"/>
          <a:chExt cx="0" cy="0"/>
        </a:xfrm>
      </p:grpSpPr>
      <p:sp>
        <p:nvSpPr>
          <p:cNvPr id="56" name="Google Shape;56;p12"/>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pic>
        <p:nvPicPr>
          <p:cNvPr id="57" name="Google Shape;57;p12"/>
          <p:cNvPicPr preferRelativeResize="0"/>
          <p:nvPr/>
        </p:nvPicPr>
        <p:blipFill rotWithShape="1">
          <a:blip r:embed="rId2">
            <a:alphaModFix/>
          </a:blip>
          <a:srcRect/>
          <a:stretch/>
        </p:blipFill>
        <p:spPr>
          <a:xfrm>
            <a:off x="0" y="0"/>
            <a:ext cx="12192000" cy="6858000"/>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Slide with Image">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99AD403-A15F-4A2F-B050-AB874136E732}"/>
              </a:ext>
            </a:extLst>
          </p:cNvPr>
          <p:cNvSpPr>
            <a:spLocks noGrp="1"/>
          </p:cNvSpPr>
          <p:nvPr>
            <p:ph type="title" hasCustomPrompt="1"/>
          </p:nvPr>
        </p:nvSpPr>
        <p:spPr>
          <a:xfrm>
            <a:off x="758588" y="1436921"/>
            <a:ext cx="5690680" cy="1517356"/>
          </a:xfrm>
        </p:spPr>
        <p:txBody>
          <a:bodyPr>
            <a:noAutofit/>
          </a:bodyPr>
          <a:lstStyle>
            <a:lvl1pPr>
              <a:defRPr sz="6000"/>
            </a:lvl1pPr>
          </a:lstStyle>
          <a:p>
            <a:r>
              <a:rPr lang="en-US" dirty="0"/>
              <a:t>PRESENTATION</a:t>
            </a:r>
            <a:br>
              <a:rPr lang="en-US" dirty="0"/>
            </a:br>
            <a:r>
              <a:rPr lang="en-US" dirty="0"/>
              <a:t>TITLE    </a:t>
            </a:r>
            <a:endParaRPr lang="ru-RU" dirty="0"/>
          </a:p>
        </p:txBody>
      </p:sp>
      <p:sp>
        <p:nvSpPr>
          <p:cNvPr id="23" name="Text Placeholder 26">
            <a:extLst>
              <a:ext uri="{FF2B5EF4-FFF2-40B4-BE49-F238E27FC236}">
                <a16:creationId xmlns="" xmlns:a16="http://schemas.microsoft.com/office/drawing/2014/main" id="{5BB088E3-63C1-423F-A939-150B8E1F87A7}"/>
              </a:ext>
            </a:extLst>
          </p:cNvPr>
          <p:cNvSpPr>
            <a:spLocks noGrp="1"/>
          </p:cNvSpPr>
          <p:nvPr>
            <p:ph type="body" sz="quarter" idx="20" hasCustomPrompt="1"/>
          </p:nvPr>
        </p:nvSpPr>
        <p:spPr>
          <a:xfrm>
            <a:off x="786259" y="5096662"/>
            <a:ext cx="4367531" cy="949829"/>
          </a:xfrm>
        </p:spPr>
        <p:txBody>
          <a:bodyPr>
            <a:noAutofit/>
          </a:bodyPr>
          <a:lstStyle>
            <a:lvl1pPr marL="0" indent="0" algn="l">
              <a:buNone/>
              <a:defRPr sz="2800" b="0" i="0">
                <a:solidFill>
                  <a:schemeClr val="accent3"/>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Month</a:t>
            </a:r>
            <a:br>
              <a:rPr lang="en-US" dirty="0"/>
            </a:br>
            <a:r>
              <a:rPr lang="en-US" dirty="0"/>
              <a:t>20XX</a:t>
            </a:r>
          </a:p>
        </p:txBody>
      </p:sp>
      <p:sp>
        <p:nvSpPr>
          <p:cNvPr id="28" name="Freeform: Shape 27">
            <a:extLst>
              <a:ext uri="{FF2B5EF4-FFF2-40B4-BE49-F238E27FC236}">
                <a16:creationId xmlns="" xmlns:a16="http://schemas.microsoft.com/office/drawing/2014/main" id="{87A7AFAC-3F6D-48D1-A100-148792529BC6}"/>
              </a:ext>
            </a:extLst>
          </p:cNvPr>
          <p:cNvSpPr/>
          <p:nvPr/>
        </p:nvSpPr>
        <p:spPr>
          <a:xfrm>
            <a:off x="8069104" y="5422164"/>
            <a:ext cx="736673" cy="736673"/>
          </a:xfrm>
          <a:custGeom>
            <a:avLst/>
            <a:gdLst>
              <a:gd name="connsiteX0" fmla="*/ 372146 w 736672"/>
              <a:gd name="connsiteY0" fmla="*/ 731592 h 736672"/>
              <a:gd name="connsiteX1" fmla="*/ 731592 w 736672"/>
              <a:gd name="connsiteY1" fmla="*/ 372147 h 736672"/>
              <a:gd name="connsiteX2" fmla="*/ 372146 w 736672"/>
              <a:gd name="connsiteY2" fmla="*/ 12701 h 736672"/>
              <a:gd name="connsiteX3" fmla="*/ 12701 w 736672"/>
              <a:gd name="connsiteY3" fmla="*/ 372147 h 736672"/>
              <a:gd name="connsiteX4" fmla="*/ 372146 w 736672"/>
              <a:gd name="connsiteY4" fmla="*/ 731592 h 736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72" h="736672">
                <a:moveTo>
                  <a:pt x="372146" y="731592"/>
                </a:moveTo>
                <a:cubicBezTo>
                  <a:pt x="570286" y="731592"/>
                  <a:pt x="731592" y="570286"/>
                  <a:pt x="731592" y="372147"/>
                </a:cubicBezTo>
                <a:cubicBezTo>
                  <a:pt x="731592" y="174007"/>
                  <a:pt x="570286" y="12701"/>
                  <a:pt x="372146" y="12701"/>
                </a:cubicBezTo>
                <a:cubicBezTo>
                  <a:pt x="174007" y="12701"/>
                  <a:pt x="12701" y="174007"/>
                  <a:pt x="12701" y="372147"/>
                </a:cubicBezTo>
                <a:cubicBezTo>
                  <a:pt x="12701" y="570286"/>
                  <a:pt x="174007" y="731592"/>
                  <a:pt x="372146" y="731592"/>
                </a:cubicBezTo>
              </a:path>
            </a:pathLst>
          </a:custGeom>
          <a:solidFill>
            <a:schemeClr val="accent1"/>
          </a:solidFill>
          <a:ln w="12700" cap="flat">
            <a:noFill/>
            <a:prstDash val="solid"/>
            <a:miter/>
          </a:ln>
        </p:spPr>
        <p:txBody>
          <a:bodyPr rtlCol="0" anchor="ctr"/>
          <a:lstStyle/>
          <a:p>
            <a:endParaRPr lang="ru-RU" dirty="0"/>
          </a:p>
        </p:txBody>
      </p:sp>
      <p:sp>
        <p:nvSpPr>
          <p:cNvPr id="29" name="Freeform: Shape 28">
            <a:extLst>
              <a:ext uri="{FF2B5EF4-FFF2-40B4-BE49-F238E27FC236}">
                <a16:creationId xmlns="" xmlns:a16="http://schemas.microsoft.com/office/drawing/2014/main" id="{81A4F88F-4E35-4BB3-AD24-CAC580C12F96}"/>
              </a:ext>
            </a:extLst>
          </p:cNvPr>
          <p:cNvSpPr/>
          <p:nvPr/>
        </p:nvSpPr>
        <p:spPr>
          <a:xfrm>
            <a:off x="9029960" y="3463631"/>
            <a:ext cx="3175313" cy="2946690"/>
          </a:xfrm>
          <a:custGeom>
            <a:avLst/>
            <a:gdLst>
              <a:gd name="connsiteX0" fmla="*/ 3162808 w 3175312"/>
              <a:gd name="connsiteY0" fmla="*/ 12701 h 2946690"/>
              <a:gd name="connsiteX1" fmla="*/ 487925 w 3175312"/>
              <a:gd name="connsiteY1" fmla="*/ 1331091 h 2946690"/>
              <a:gd name="connsiteX2" fmla="*/ 113238 w 3175312"/>
              <a:gd name="connsiteY2" fmla="*/ 2433559 h 2946690"/>
              <a:gd name="connsiteX3" fmla="*/ 127209 w 3175312"/>
              <a:gd name="connsiteY3" fmla="*/ 2461502 h 2946690"/>
              <a:gd name="connsiteX4" fmla="*/ 1229677 w 3175312"/>
              <a:gd name="connsiteY4" fmla="*/ 2836189 h 2946690"/>
              <a:gd name="connsiteX5" fmla="*/ 3162808 w 3175312"/>
              <a:gd name="connsiteY5" fmla="*/ 1882325 h 2946690"/>
              <a:gd name="connsiteX6" fmla="*/ 3162808 w 3175312"/>
              <a:gd name="connsiteY6" fmla="*/ 12701 h 2946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5312" h="2946690">
                <a:moveTo>
                  <a:pt x="3162808" y="12701"/>
                </a:moveTo>
                <a:lnTo>
                  <a:pt x="487925" y="1331091"/>
                </a:lnTo>
                <a:cubicBezTo>
                  <a:pt x="487925" y="1331091"/>
                  <a:pt x="-250018" y="1695617"/>
                  <a:pt x="113238" y="2433559"/>
                </a:cubicBezTo>
                <a:lnTo>
                  <a:pt x="127209" y="2461502"/>
                </a:lnTo>
                <a:cubicBezTo>
                  <a:pt x="127209" y="2461502"/>
                  <a:pt x="491735" y="3199445"/>
                  <a:pt x="1229677" y="2836189"/>
                </a:cubicBezTo>
                <a:lnTo>
                  <a:pt x="3162808" y="1882325"/>
                </a:lnTo>
                <a:lnTo>
                  <a:pt x="3162808" y="12701"/>
                </a:lnTo>
                <a:close/>
              </a:path>
            </a:pathLst>
          </a:custGeom>
          <a:solidFill>
            <a:schemeClr val="accent3"/>
          </a:solidFill>
          <a:ln w="12700" cap="flat">
            <a:noFill/>
            <a:prstDash val="solid"/>
            <a:miter/>
          </a:ln>
        </p:spPr>
        <p:txBody>
          <a:bodyPr rtlCol="0" anchor="ctr"/>
          <a:lstStyle/>
          <a:p>
            <a:endParaRPr lang="ru-RU" dirty="0"/>
          </a:p>
        </p:txBody>
      </p:sp>
      <p:sp>
        <p:nvSpPr>
          <p:cNvPr id="30" name="Freeform: Shape 29">
            <a:extLst>
              <a:ext uri="{FF2B5EF4-FFF2-40B4-BE49-F238E27FC236}">
                <a16:creationId xmlns="" xmlns:a16="http://schemas.microsoft.com/office/drawing/2014/main" id="{592CE00E-F2AB-4099-8BB8-F109C4F2EFDB}"/>
              </a:ext>
            </a:extLst>
          </p:cNvPr>
          <p:cNvSpPr/>
          <p:nvPr/>
        </p:nvSpPr>
        <p:spPr>
          <a:xfrm>
            <a:off x="11043829" y="4566099"/>
            <a:ext cx="1155814" cy="863685"/>
          </a:xfrm>
          <a:custGeom>
            <a:avLst/>
            <a:gdLst>
              <a:gd name="connsiteX0" fmla="*/ 1148938 w 1155813"/>
              <a:gd name="connsiteY0" fmla="*/ 12701 h 863685"/>
              <a:gd name="connsiteX1" fmla="*/ 173482 w 1155813"/>
              <a:gd name="connsiteY1" fmla="*/ 494079 h 863685"/>
              <a:gd name="connsiteX2" fmla="*/ 28688 w 1155813"/>
              <a:gd name="connsiteY2" fmla="*/ 759535 h 863685"/>
              <a:gd name="connsiteX3" fmla="*/ 31228 w 1155813"/>
              <a:gd name="connsiteY3" fmla="*/ 765885 h 863685"/>
              <a:gd name="connsiteX4" fmla="*/ 329707 w 1155813"/>
              <a:gd name="connsiteY4" fmla="*/ 812880 h 863685"/>
              <a:gd name="connsiteX5" fmla="*/ 1147668 w 1155813"/>
              <a:gd name="connsiteY5" fmla="*/ 408980 h 863685"/>
              <a:gd name="connsiteX6" fmla="*/ 1147668 w 1155813"/>
              <a:gd name="connsiteY6" fmla="*/ 12701 h 863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55813" h="863685">
                <a:moveTo>
                  <a:pt x="1148938" y="12701"/>
                </a:moveTo>
                <a:lnTo>
                  <a:pt x="173482" y="494079"/>
                </a:lnTo>
                <a:cubicBezTo>
                  <a:pt x="173482" y="494079"/>
                  <a:pt x="-47520" y="603309"/>
                  <a:pt x="28688" y="759535"/>
                </a:cubicBezTo>
                <a:lnTo>
                  <a:pt x="31228" y="765885"/>
                </a:lnTo>
                <a:cubicBezTo>
                  <a:pt x="31228" y="765885"/>
                  <a:pt x="108705" y="922111"/>
                  <a:pt x="329707" y="812880"/>
                </a:cubicBezTo>
                <a:lnTo>
                  <a:pt x="1147668" y="408980"/>
                </a:lnTo>
                <a:lnTo>
                  <a:pt x="1147668" y="12701"/>
                </a:lnTo>
                <a:close/>
              </a:path>
            </a:pathLst>
          </a:custGeom>
          <a:solidFill>
            <a:schemeClr val="bg1"/>
          </a:solidFill>
          <a:ln w="12700" cap="flat">
            <a:noFill/>
            <a:prstDash val="solid"/>
            <a:miter/>
          </a:ln>
        </p:spPr>
        <p:txBody>
          <a:bodyPr rtlCol="0" anchor="ctr"/>
          <a:lstStyle/>
          <a:p>
            <a:endParaRPr lang="ru-RU" dirty="0"/>
          </a:p>
        </p:txBody>
      </p:sp>
      <p:sp>
        <p:nvSpPr>
          <p:cNvPr id="32" name="Freeform: Shape 31">
            <a:extLst>
              <a:ext uri="{FF2B5EF4-FFF2-40B4-BE49-F238E27FC236}">
                <a16:creationId xmlns="" xmlns:a16="http://schemas.microsoft.com/office/drawing/2014/main" id="{B0920EEC-7CE3-4708-93D2-53699D17E5E3}"/>
              </a:ext>
            </a:extLst>
          </p:cNvPr>
          <p:cNvSpPr/>
          <p:nvPr/>
        </p:nvSpPr>
        <p:spPr>
          <a:xfrm>
            <a:off x="10743661" y="-1689"/>
            <a:ext cx="1447943" cy="1003399"/>
          </a:xfrm>
          <a:custGeom>
            <a:avLst/>
            <a:gdLst>
              <a:gd name="connsiteX0" fmla="*/ 1446147 w 1447942"/>
              <a:gd name="connsiteY0" fmla="*/ 12701 h 1003398"/>
              <a:gd name="connsiteX1" fmla="*/ 173482 w 1447942"/>
              <a:gd name="connsiteY1" fmla="*/ 640143 h 1003398"/>
              <a:gd name="connsiteX2" fmla="*/ 28688 w 1447942"/>
              <a:gd name="connsiteY2" fmla="*/ 905599 h 1003398"/>
              <a:gd name="connsiteX3" fmla="*/ 31227 w 1447942"/>
              <a:gd name="connsiteY3" fmla="*/ 911950 h 1003398"/>
              <a:gd name="connsiteX4" fmla="*/ 329707 w 1447942"/>
              <a:gd name="connsiteY4" fmla="*/ 958944 h 1003398"/>
              <a:gd name="connsiteX5" fmla="*/ 1446147 w 1447942"/>
              <a:gd name="connsiteY5" fmla="*/ 408980 h 1003398"/>
              <a:gd name="connsiteX6" fmla="*/ 1446147 w 1447942"/>
              <a:gd name="connsiteY6" fmla="*/ 12701 h 1003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7942" h="1003398">
                <a:moveTo>
                  <a:pt x="1446147" y="12701"/>
                </a:moveTo>
                <a:lnTo>
                  <a:pt x="173482" y="640143"/>
                </a:lnTo>
                <a:cubicBezTo>
                  <a:pt x="173482" y="640143"/>
                  <a:pt x="-47520" y="749374"/>
                  <a:pt x="28688" y="905599"/>
                </a:cubicBezTo>
                <a:lnTo>
                  <a:pt x="31227" y="911950"/>
                </a:lnTo>
                <a:cubicBezTo>
                  <a:pt x="31227" y="911950"/>
                  <a:pt x="108705" y="1068175"/>
                  <a:pt x="329707" y="958944"/>
                </a:cubicBezTo>
                <a:lnTo>
                  <a:pt x="1446147" y="408980"/>
                </a:lnTo>
                <a:lnTo>
                  <a:pt x="1446147" y="12701"/>
                </a:lnTo>
                <a:close/>
              </a:path>
            </a:pathLst>
          </a:custGeom>
          <a:solidFill>
            <a:schemeClr val="accent3"/>
          </a:solidFill>
          <a:ln w="12700" cap="flat">
            <a:noFill/>
            <a:prstDash val="solid"/>
            <a:miter/>
          </a:ln>
        </p:spPr>
        <p:txBody>
          <a:bodyPr rtlCol="0" anchor="ctr"/>
          <a:lstStyle/>
          <a:p>
            <a:endParaRPr lang="ru-RU" dirty="0"/>
          </a:p>
        </p:txBody>
      </p:sp>
      <p:sp>
        <p:nvSpPr>
          <p:cNvPr id="33" name="Freeform: Shape 32">
            <a:extLst>
              <a:ext uri="{FF2B5EF4-FFF2-40B4-BE49-F238E27FC236}">
                <a16:creationId xmlns="" xmlns:a16="http://schemas.microsoft.com/office/drawing/2014/main" id="{2DF8B751-9294-46D5-B390-5D322195540F}"/>
              </a:ext>
            </a:extLst>
          </p:cNvPr>
          <p:cNvSpPr/>
          <p:nvPr/>
        </p:nvSpPr>
        <p:spPr>
          <a:xfrm>
            <a:off x="6536780" y="-12701"/>
            <a:ext cx="4978890" cy="2133810"/>
          </a:xfrm>
          <a:custGeom>
            <a:avLst/>
            <a:gdLst>
              <a:gd name="connsiteX0" fmla="*/ 2515401 w 4978890"/>
              <a:gd name="connsiteY0" fmla="*/ 12701 h 2133810"/>
              <a:gd name="connsiteX1" fmla="*/ 371430 w 4978890"/>
              <a:gd name="connsiteY1" fmla="*/ 1069445 h 2133810"/>
              <a:gd name="connsiteX2" fmla="*/ 72951 w 4978890"/>
              <a:gd name="connsiteY2" fmla="*/ 1811198 h 2133810"/>
              <a:gd name="connsiteX3" fmla="*/ 81841 w 4978890"/>
              <a:gd name="connsiteY3" fmla="*/ 1828980 h 2133810"/>
              <a:gd name="connsiteX4" fmla="*/ 851538 w 4978890"/>
              <a:gd name="connsiteY4" fmla="*/ 2043631 h 2133810"/>
              <a:gd name="connsiteX5" fmla="*/ 4968013 w 4978890"/>
              <a:gd name="connsiteY5" fmla="*/ 12701 h 2133810"/>
              <a:gd name="connsiteX6" fmla="*/ 2515401 w 4978890"/>
              <a:gd name="connsiteY6" fmla="*/ 12701 h 213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78890" h="2133810">
                <a:moveTo>
                  <a:pt x="2515401" y="12701"/>
                </a:moveTo>
                <a:lnTo>
                  <a:pt x="371430" y="1069445"/>
                </a:lnTo>
                <a:cubicBezTo>
                  <a:pt x="371430" y="1069445"/>
                  <a:pt x="-163293" y="1333631"/>
                  <a:pt x="72951" y="1811198"/>
                </a:cubicBezTo>
                <a:lnTo>
                  <a:pt x="81841" y="1828980"/>
                </a:lnTo>
                <a:cubicBezTo>
                  <a:pt x="81841" y="1828980"/>
                  <a:pt x="316814" y="2306547"/>
                  <a:pt x="851538" y="2043631"/>
                </a:cubicBezTo>
                <a:lnTo>
                  <a:pt x="4968013" y="12701"/>
                </a:lnTo>
                <a:lnTo>
                  <a:pt x="2515401" y="12701"/>
                </a:lnTo>
                <a:close/>
              </a:path>
            </a:pathLst>
          </a:custGeom>
          <a:solidFill>
            <a:schemeClr val="accent1"/>
          </a:solidFill>
          <a:ln w="12700" cap="flat">
            <a:noFill/>
            <a:prstDash val="solid"/>
            <a:miter/>
          </a:ln>
        </p:spPr>
        <p:txBody>
          <a:bodyPr rtlCol="0" anchor="ctr"/>
          <a:lstStyle/>
          <a:p>
            <a:endParaRPr lang="ru-RU" dirty="0"/>
          </a:p>
        </p:txBody>
      </p:sp>
      <p:sp>
        <p:nvSpPr>
          <p:cNvPr id="34" name="Freeform: Shape 33">
            <a:extLst>
              <a:ext uri="{FF2B5EF4-FFF2-40B4-BE49-F238E27FC236}">
                <a16:creationId xmlns="" xmlns:a16="http://schemas.microsoft.com/office/drawing/2014/main" id="{E0F651C6-BE74-4133-ABA8-316072D4F5B5}"/>
              </a:ext>
            </a:extLst>
          </p:cNvPr>
          <p:cNvSpPr/>
          <p:nvPr/>
        </p:nvSpPr>
        <p:spPr>
          <a:xfrm>
            <a:off x="6518963" y="-12701"/>
            <a:ext cx="5029695" cy="2146511"/>
          </a:xfrm>
          <a:custGeom>
            <a:avLst/>
            <a:gdLst>
              <a:gd name="connsiteX0" fmla="*/ 4942646 w 5029695"/>
              <a:gd name="connsiteY0" fmla="*/ 12701 h 2146511"/>
              <a:gd name="connsiteX1" fmla="*/ 860464 w 5029695"/>
              <a:gd name="connsiteY1" fmla="*/ 2025849 h 2146511"/>
              <a:gd name="connsiteX2" fmla="*/ 295258 w 5029695"/>
              <a:gd name="connsiteY2" fmla="*/ 2019499 h 2146511"/>
              <a:gd name="connsiteX3" fmla="*/ 116171 w 5029695"/>
              <a:gd name="connsiteY3" fmla="*/ 1820089 h 2146511"/>
              <a:gd name="connsiteX4" fmla="*/ 107280 w 5029695"/>
              <a:gd name="connsiteY4" fmla="*/ 1802307 h 2146511"/>
              <a:gd name="connsiteX5" fmla="*/ 165705 w 5029695"/>
              <a:gd name="connsiteY5" fmla="*/ 1273935 h 2146511"/>
              <a:gd name="connsiteX6" fmla="*/ 398138 w 5029695"/>
              <a:gd name="connsiteY6" fmla="*/ 1085957 h 2146511"/>
              <a:gd name="connsiteX7" fmla="*/ 2576402 w 5029695"/>
              <a:gd name="connsiteY7" fmla="*/ 12701 h 2146511"/>
              <a:gd name="connsiteX8" fmla="*/ 2490034 w 5029695"/>
              <a:gd name="connsiteY8" fmla="*/ 12701 h 2146511"/>
              <a:gd name="connsiteX9" fmla="*/ 381626 w 5029695"/>
              <a:gd name="connsiteY9" fmla="*/ 1052934 h 2146511"/>
              <a:gd name="connsiteX10" fmla="*/ 137762 w 5029695"/>
              <a:gd name="connsiteY10" fmla="*/ 1249803 h 2146511"/>
              <a:gd name="connsiteX11" fmla="*/ 74256 w 5029695"/>
              <a:gd name="connsiteY11" fmla="*/ 1820089 h 2146511"/>
              <a:gd name="connsiteX12" fmla="*/ 83147 w 5029695"/>
              <a:gd name="connsiteY12" fmla="*/ 1837871 h 2146511"/>
              <a:gd name="connsiteX13" fmla="*/ 273666 w 5029695"/>
              <a:gd name="connsiteY13" fmla="*/ 2051252 h 2146511"/>
              <a:gd name="connsiteX14" fmla="*/ 564525 w 5029695"/>
              <a:gd name="connsiteY14" fmla="*/ 2141431 h 2146511"/>
              <a:gd name="connsiteX15" fmla="*/ 878246 w 5029695"/>
              <a:gd name="connsiteY15" fmla="*/ 2060143 h 2146511"/>
              <a:gd name="connsiteX16" fmla="*/ 5029014 w 5029695"/>
              <a:gd name="connsiteY16" fmla="*/ 12701 h 2146511"/>
              <a:gd name="connsiteX17" fmla="*/ 4942646 w 5029695"/>
              <a:gd name="connsiteY17" fmla="*/ 12701 h 2146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29695" h="2146511">
                <a:moveTo>
                  <a:pt x="4942646" y="12701"/>
                </a:moveTo>
                <a:lnTo>
                  <a:pt x="860464" y="2025849"/>
                </a:lnTo>
                <a:cubicBezTo>
                  <a:pt x="645812" y="2131270"/>
                  <a:pt x="456564" y="2130000"/>
                  <a:pt x="295258" y="2019499"/>
                </a:cubicBezTo>
                <a:cubicBezTo>
                  <a:pt x="174596" y="1936941"/>
                  <a:pt x="116171" y="1821359"/>
                  <a:pt x="116171" y="1820089"/>
                </a:cubicBezTo>
                <a:lnTo>
                  <a:pt x="107280" y="1802307"/>
                </a:lnTo>
                <a:cubicBezTo>
                  <a:pt x="13290" y="1611789"/>
                  <a:pt x="32342" y="1433971"/>
                  <a:pt x="165705" y="1273935"/>
                </a:cubicBezTo>
                <a:cubicBezTo>
                  <a:pt x="266045" y="1153274"/>
                  <a:pt x="395598" y="1087227"/>
                  <a:pt x="398138" y="1085957"/>
                </a:cubicBezTo>
                <a:lnTo>
                  <a:pt x="2576402" y="12701"/>
                </a:lnTo>
                <a:lnTo>
                  <a:pt x="2490034" y="12701"/>
                </a:lnTo>
                <a:lnTo>
                  <a:pt x="381626" y="1052934"/>
                </a:lnTo>
                <a:cubicBezTo>
                  <a:pt x="376546" y="1055474"/>
                  <a:pt x="243183" y="1121520"/>
                  <a:pt x="137762" y="1249803"/>
                </a:cubicBezTo>
                <a:cubicBezTo>
                  <a:pt x="38693" y="1369195"/>
                  <a:pt x="-51486" y="1564794"/>
                  <a:pt x="74256" y="1820089"/>
                </a:cubicBezTo>
                <a:lnTo>
                  <a:pt x="83147" y="1837871"/>
                </a:lnTo>
                <a:cubicBezTo>
                  <a:pt x="85687" y="1842952"/>
                  <a:pt x="145383" y="1962343"/>
                  <a:pt x="273666" y="2051252"/>
                </a:cubicBezTo>
                <a:cubicBezTo>
                  <a:pt x="342253" y="2098247"/>
                  <a:pt x="440053" y="2141431"/>
                  <a:pt x="564525" y="2141431"/>
                </a:cubicBezTo>
                <a:cubicBezTo>
                  <a:pt x="654703" y="2141431"/>
                  <a:pt x="758854" y="2119839"/>
                  <a:pt x="878246" y="2060143"/>
                </a:cubicBezTo>
                <a:lnTo>
                  <a:pt x="5029014" y="12701"/>
                </a:lnTo>
                <a:lnTo>
                  <a:pt x="4942646" y="12701"/>
                </a:lnTo>
                <a:close/>
              </a:path>
            </a:pathLst>
          </a:custGeom>
          <a:solidFill>
            <a:schemeClr val="bg1"/>
          </a:solidFill>
          <a:ln w="12700" cap="flat">
            <a:noFill/>
            <a:prstDash val="solid"/>
            <a:miter/>
          </a:ln>
        </p:spPr>
        <p:txBody>
          <a:bodyPr rtlCol="0" anchor="ctr"/>
          <a:lstStyle/>
          <a:p>
            <a:endParaRPr lang="ru-RU" dirty="0"/>
          </a:p>
        </p:txBody>
      </p:sp>
      <p:sp>
        <p:nvSpPr>
          <p:cNvPr id="36" name="Text Placeholder 14">
            <a:extLst>
              <a:ext uri="{FF2B5EF4-FFF2-40B4-BE49-F238E27FC236}">
                <a16:creationId xmlns="" xmlns:a16="http://schemas.microsoft.com/office/drawing/2014/main" id="{2A3D73F7-77EC-4576-B541-20C032F462DC}"/>
              </a:ext>
            </a:extLst>
          </p:cNvPr>
          <p:cNvSpPr>
            <a:spLocks noGrp="1"/>
          </p:cNvSpPr>
          <p:nvPr userDrawn="1">
            <p:ph type="body" sz="quarter" idx="13" hasCustomPrompt="1"/>
          </p:nvPr>
        </p:nvSpPr>
        <p:spPr>
          <a:xfrm>
            <a:off x="786259" y="3425363"/>
            <a:ext cx="3629300" cy="949829"/>
          </a:xfrm>
        </p:spPr>
        <p:txBody>
          <a:bodyPr>
            <a:normAutofit/>
          </a:bodyPr>
          <a:lstStyle>
            <a:lvl1pPr marL="0" indent="0">
              <a:buNone/>
              <a:defRPr sz="2800" b="1" i="0"/>
            </a:lvl1pPr>
          </a:lstStyle>
          <a:p>
            <a:pPr lvl="0"/>
            <a:r>
              <a:rPr lang="en-US" dirty="0"/>
              <a:t>Presentation</a:t>
            </a:r>
            <a:br>
              <a:rPr lang="en-US" dirty="0"/>
            </a:br>
            <a:r>
              <a:rPr lang="en-US" dirty="0"/>
              <a:t>Tagline</a:t>
            </a:r>
          </a:p>
        </p:txBody>
      </p:sp>
      <p:sp>
        <p:nvSpPr>
          <p:cNvPr id="40" name="Graphic 37">
            <a:extLst>
              <a:ext uri="{FF2B5EF4-FFF2-40B4-BE49-F238E27FC236}">
                <a16:creationId xmlns="" xmlns:a16="http://schemas.microsoft.com/office/drawing/2014/main" id="{9F75ED2D-7077-4753-B623-4B9A718EB224}"/>
              </a:ext>
            </a:extLst>
          </p:cNvPr>
          <p:cNvSpPr/>
          <p:nvPr userDrawn="1"/>
        </p:nvSpPr>
        <p:spPr>
          <a:xfrm>
            <a:off x="895717" y="3124629"/>
            <a:ext cx="2158296" cy="151200"/>
          </a:xfrm>
          <a:custGeom>
            <a:avLst/>
            <a:gdLst>
              <a:gd name="connsiteX0" fmla="*/ 2087180 w 2158295"/>
              <a:gd name="connsiteY0" fmla="*/ 153601 h 165045"/>
              <a:gd name="connsiteX1" fmla="*/ 82504 w 2158295"/>
              <a:gd name="connsiteY1" fmla="*/ 153601 h 165045"/>
              <a:gd name="connsiteX2" fmla="*/ 12677 w 2158295"/>
              <a:gd name="connsiteY2" fmla="*/ 83774 h 165045"/>
              <a:gd name="connsiteX3" fmla="*/ 12677 w 2158295"/>
              <a:gd name="connsiteY3" fmla="*/ 83774 h 165045"/>
              <a:gd name="connsiteX4" fmla="*/ 82504 w 2158295"/>
              <a:gd name="connsiteY4" fmla="*/ 12677 h 165045"/>
              <a:gd name="connsiteX5" fmla="*/ 2087180 w 2158295"/>
              <a:gd name="connsiteY5" fmla="*/ 12677 h 165045"/>
              <a:gd name="connsiteX6" fmla="*/ 2157008 w 2158295"/>
              <a:gd name="connsiteY6" fmla="*/ 82504 h 165045"/>
              <a:gd name="connsiteX7" fmla="*/ 2157008 w 2158295"/>
              <a:gd name="connsiteY7" fmla="*/ 82504 h 165045"/>
              <a:gd name="connsiteX8" fmla="*/ 2087180 w 2158295"/>
              <a:gd name="connsiteY8" fmla="*/ 153601 h 165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8295" h="165045">
                <a:moveTo>
                  <a:pt x="2087180" y="153601"/>
                </a:moveTo>
                <a:lnTo>
                  <a:pt x="82504" y="153601"/>
                </a:lnTo>
                <a:cubicBezTo>
                  <a:pt x="44417" y="153601"/>
                  <a:pt x="12677" y="121861"/>
                  <a:pt x="12677" y="83774"/>
                </a:cubicBezTo>
                <a:lnTo>
                  <a:pt x="12677" y="83774"/>
                </a:lnTo>
                <a:cubicBezTo>
                  <a:pt x="12677" y="44417"/>
                  <a:pt x="44417" y="12677"/>
                  <a:pt x="82504" y="12677"/>
                </a:cubicBezTo>
                <a:lnTo>
                  <a:pt x="2087180" y="12677"/>
                </a:lnTo>
                <a:cubicBezTo>
                  <a:pt x="2125268" y="12677"/>
                  <a:pt x="2157008" y="44417"/>
                  <a:pt x="2157008" y="82504"/>
                </a:cubicBezTo>
                <a:lnTo>
                  <a:pt x="2157008" y="82504"/>
                </a:lnTo>
                <a:cubicBezTo>
                  <a:pt x="2157008" y="121861"/>
                  <a:pt x="2126538" y="153601"/>
                  <a:pt x="2087180" y="153601"/>
                </a:cubicBezTo>
                <a:close/>
              </a:path>
            </a:pathLst>
          </a:custGeom>
          <a:gradFill>
            <a:gsLst>
              <a:gs pos="0">
                <a:schemeClr val="accent1"/>
              </a:gs>
              <a:gs pos="100000">
                <a:schemeClr val="accent3"/>
              </a:gs>
            </a:gsLst>
            <a:lin ang="0" scaled="1"/>
          </a:gradFill>
          <a:ln w="12681" cap="flat">
            <a:noFill/>
            <a:prstDash val="solid"/>
            <a:miter/>
          </a:ln>
        </p:spPr>
        <p:txBody>
          <a:bodyPr rtlCol="0" anchor="ctr"/>
          <a:lstStyle/>
          <a:p>
            <a:endParaRPr lang="ru-RU" dirty="0"/>
          </a:p>
        </p:txBody>
      </p:sp>
      <p:sp>
        <p:nvSpPr>
          <p:cNvPr id="12" name="Graphic 36">
            <a:extLst>
              <a:ext uri="{FF2B5EF4-FFF2-40B4-BE49-F238E27FC236}">
                <a16:creationId xmlns="" xmlns:a16="http://schemas.microsoft.com/office/drawing/2014/main" id="{21FF5BCF-BC53-4C3F-8B7F-7077B35ADCA8}"/>
              </a:ext>
            </a:extLst>
          </p:cNvPr>
          <p:cNvSpPr/>
          <p:nvPr userDrawn="1"/>
        </p:nvSpPr>
        <p:spPr>
          <a:xfrm>
            <a:off x="-7816" y="5057878"/>
            <a:ext cx="715108" cy="949829"/>
          </a:xfrm>
          <a:custGeom>
            <a:avLst/>
            <a:gdLst>
              <a:gd name="connsiteX0" fmla="*/ 217522 w 723600"/>
              <a:gd name="connsiteY0" fmla="*/ 9082 h 1015200"/>
              <a:gd name="connsiteX1" fmla="*/ 9082 w 723600"/>
              <a:gd name="connsiteY1" fmla="*/ 9082 h 1015200"/>
              <a:gd name="connsiteX2" fmla="*/ 9082 w 723600"/>
              <a:gd name="connsiteY2" fmla="*/ 1010242 h 1015200"/>
              <a:gd name="connsiteX3" fmla="*/ 217522 w 723600"/>
              <a:gd name="connsiteY3" fmla="*/ 1010242 h 1015200"/>
              <a:gd name="connsiteX4" fmla="*/ 716482 w 723600"/>
              <a:gd name="connsiteY4" fmla="*/ 518842 h 1015200"/>
              <a:gd name="connsiteX5" fmla="*/ 716482 w 723600"/>
              <a:gd name="connsiteY5" fmla="*/ 500482 h 1015200"/>
              <a:gd name="connsiteX6" fmla="*/ 217522 w 723600"/>
              <a:gd name="connsiteY6" fmla="*/ 9082 h 101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600" h="1015200">
                <a:moveTo>
                  <a:pt x="217522" y="9082"/>
                </a:moveTo>
                <a:lnTo>
                  <a:pt x="9082" y="9082"/>
                </a:lnTo>
                <a:lnTo>
                  <a:pt x="9082" y="1010242"/>
                </a:lnTo>
                <a:lnTo>
                  <a:pt x="217522" y="1010242"/>
                </a:lnTo>
                <a:cubicBezTo>
                  <a:pt x="217522" y="1010242"/>
                  <a:pt x="716482" y="1010242"/>
                  <a:pt x="716482" y="518842"/>
                </a:cubicBezTo>
                <a:lnTo>
                  <a:pt x="716482" y="500482"/>
                </a:lnTo>
                <a:cubicBezTo>
                  <a:pt x="716482" y="500482"/>
                  <a:pt x="716482" y="9082"/>
                  <a:pt x="217522" y="9082"/>
                </a:cubicBezTo>
                <a:close/>
              </a:path>
            </a:pathLst>
          </a:custGeom>
          <a:solidFill>
            <a:schemeClr val="accent3"/>
          </a:solidFill>
          <a:ln w="10680" cap="flat">
            <a:noFill/>
            <a:prstDash val="solid"/>
            <a:miter/>
          </a:ln>
        </p:spPr>
        <p:txBody>
          <a:bodyPr rtlCol="0" anchor="ctr"/>
          <a:lstStyle/>
          <a:p>
            <a:endParaRPr lang="ru-RU"/>
          </a:p>
        </p:txBody>
      </p:sp>
      <p:sp>
        <p:nvSpPr>
          <p:cNvPr id="21" name="Picture Placeholder 20">
            <a:extLst>
              <a:ext uri="{FF2B5EF4-FFF2-40B4-BE49-F238E27FC236}">
                <a16:creationId xmlns="" xmlns:a16="http://schemas.microsoft.com/office/drawing/2014/main" id="{8C7B70A1-A813-470C-A829-7CC44559C94F}"/>
              </a:ext>
            </a:extLst>
          </p:cNvPr>
          <p:cNvSpPr>
            <a:spLocks noGrp="1"/>
          </p:cNvSpPr>
          <p:nvPr>
            <p:ph type="pic" sz="quarter" idx="21"/>
          </p:nvPr>
        </p:nvSpPr>
        <p:spPr>
          <a:xfrm>
            <a:off x="4614953" y="0"/>
            <a:ext cx="7585924" cy="5949573"/>
          </a:xfrm>
          <a:custGeom>
            <a:avLst/>
            <a:gdLst>
              <a:gd name="connsiteX0" fmla="*/ 6933229 w 7577047"/>
              <a:gd name="connsiteY0" fmla="*/ 0 h 5937736"/>
              <a:gd name="connsiteX1" fmla="*/ 7577047 w 7577047"/>
              <a:gd name="connsiteY1" fmla="*/ 0 h 5937736"/>
              <a:gd name="connsiteX2" fmla="*/ 6304235 w 7577047"/>
              <a:gd name="connsiteY2" fmla="*/ 626666 h 5937736"/>
              <a:gd name="connsiteX3" fmla="*/ 6159164 w 7577047"/>
              <a:gd name="connsiteY3" fmla="*/ 891545 h 5937736"/>
              <a:gd name="connsiteX4" fmla="*/ 6161282 w 7577047"/>
              <a:gd name="connsiteY4" fmla="*/ 898006 h 5937736"/>
              <a:gd name="connsiteX5" fmla="*/ 6459895 w 7577047"/>
              <a:gd name="connsiteY5" fmla="*/ 944306 h 5937736"/>
              <a:gd name="connsiteX6" fmla="*/ 7577047 w 7577047"/>
              <a:gd name="connsiteY6" fmla="*/ 395166 h 5937736"/>
              <a:gd name="connsiteX7" fmla="*/ 7577047 w 7577047"/>
              <a:gd name="connsiteY7" fmla="*/ 3249617 h 5937736"/>
              <a:gd name="connsiteX8" fmla="*/ 2564157 w 7577047"/>
              <a:gd name="connsiteY8" fmla="*/ 5723977 h 5937736"/>
              <a:gd name="connsiteX9" fmla="*/ 233491 w 7577047"/>
              <a:gd name="connsiteY9" fmla="*/ 4932570 h 5937736"/>
              <a:gd name="connsiteX10" fmla="*/ 213372 w 7577047"/>
              <a:gd name="connsiteY10" fmla="*/ 4891653 h 5937736"/>
              <a:gd name="connsiteX11" fmla="*/ 1004379 w 7577047"/>
              <a:gd name="connsiteY11" fmla="*/ 2559423 h 5937736"/>
              <a:gd name="connsiteX12" fmla="*/ 2132121 w 7577047"/>
              <a:gd name="connsiteY12" fmla="*/ 2002747 h 5937736"/>
              <a:gd name="connsiteX13" fmla="*/ 2176595 w 7577047"/>
              <a:gd name="connsiteY13" fmla="*/ 2037202 h 5937736"/>
              <a:gd name="connsiteX14" fmla="*/ 2467796 w 7577047"/>
              <a:gd name="connsiteY14" fmla="*/ 2127649 h 5937736"/>
              <a:gd name="connsiteX15" fmla="*/ 2781234 w 7577047"/>
              <a:gd name="connsiteY15" fmla="*/ 2046893 h 5937736"/>
              <a:gd name="connsiteX0" fmla="*/ 6948025 w 7577047"/>
              <a:gd name="connsiteY0" fmla="*/ 0 h 5949573"/>
              <a:gd name="connsiteX1" fmla="*/ 7577047 w 7577047"/>
              <a:gd name="connsiteY1" fmla="*/ 11837 h 5949573"/>
              <a:gd name="connsiteX2" fmla="*/ 6304235 w 7577047"/>
              <a:gd name="connsiteY2" fmla="*/ 638503 h 5949573"/>
              <a:gd name="connsiteX3" fmla="*/ 6159164 w 7577047"/>
              <a:gd name="connsiteY3" fmla="*/ 903382 h 5949573"/>
              <a:gd name="connsiteX4" fmla="*/ 6161282 w 7577047"/>
              <a:gd name="connsiteY4" fmla="*/ 909843 h 5949573"/>
              <a:gd name="connsiteX5" fmla="*/ 6459895 w 7577047"/>
              <a:gd name="connsiteY5" fmla="*/ 956143 h 5949573"/>
              <a:gd name="connsiteX6" fmla="*/ 7577047 w 7577047"/>
              <a:gd name="connsiteY6" fmla="*/ 407003 h 5949573"/>
              <a:gd name="connsiteX7" fmla="*/ 7577047 w 7577047"/>
              <a:gd name="connsiteY7" fmla="*/ 3261454 h 5949573"/>
              <a:gd name="connsiteX8" fmla="*/ 2564157 w 7577047"/>
              <a:gd name="connsiteY8" fmla="*/ 5735814 h 5949573"/>
              <a:gd name="connsiteX9" fmla="*/ 233491 w 7577047"/>
              <a:gd name="connsiteY9" fmla="*/ 4944407 h 5949573"/>
              <a:gd name="connsiteX10" fmla="*/ 213372 w 7577047"/>
              <a:gd name="connsiteY10" fmla="*/ 4903490 h 5949573"/>
              <a:gd name="connsiteX11" fmla="*/ 1004379 w 7577047"/>
              <a:gd name="connsiteY11" fmla="*/ 2571260 h 5949573"/>
              <a:gd name="connsiteX12" fmla="*/ 2132121 w 7577047"/>
              <a:gd name="connsiteY12" fmla="*/ 2014584 h 5949573"/>
              <a:gd name="connsiteX13" fmla="*/ 2176595 w 7577047"/>
              <a:gd name="connsiteY13" fmla="*/ 2049039 h 5949573"/>
              <a:gd name="connsiteX14" fmla="*/ 2467796 w 7577047"/>
              <a:gd name="connsiteY14" fmla="*/ 2139486 h 5949573"/>
              <a:gd name="connsiteX15" fmla="*/ 2781234 w 7577047"/>
              <a:gd name="connsiteY15" fmla="*/ 2058730 h 5949573"/>
              <a:gd name="connsiteX16" fmla="*/ 6948025 w 7577047"/>
              <a:gd name="connsiteY16" fmla="*/ 0 h 5949573"/>
              <a:gd name="connsiteX0" fmla="*/ 6948025 w 7580006"/>
              <a:gd name="connsiteY0" fmla="*/ 0 h 5949573"/>
              <a:gd name="connsiteX1" fmla="*/ 7580006 w 7580006"/>
              <a:gd name="connsiteY1" fmla="*/ 0 h 5949573"/>
              <a:gd name="connsiteX2" fmla="*/ 6304235 w 7580006"/>
              <a:gd name="connsiteY2" fmla="*/ 638503 h 5949573"/>
              <a:gd name="connsiteX3" fmla="*/ 6159164 w 7580006"/>
              <a:gd name="connsiteY3" fmla="*/ 903382 h 5949573"/>
              <a:gd name="connsiteX4" fmla="*/ 6161282 w 7580006"/>
              <a:gd name="connsiteY4" fmla="*/ 909843 h 5949573"/>
              <a:gd name="connsiteX5" fmla="*/ 6459895 w 7580006"/>
              <a:gd name="connsiteY5" fmla="*/ 956143 h 5949573"/>
              <a:gd name="connsiteX6" fmla="*/ 7577047 w 7580006"/>
              <a:gd name="connsiteY6" fmla="*/ 407003 h 5949573"/>
              <a:gd name="connsiteX7" fmla="*/ 7577047 w 7580006"/>
              <a:gd name="connsiteY7" fmla="*/ 3261454 h 5949573"/>
              <a:gd name="connsiteX8" fmla="*/ 2564157 w 7580006"/>
              <a:gd name="connsiteY8" fmla="*/ 5735814 h 5949573"/>
              <a:gd name="connsiteX9" fmla="*/ 233491 w 7580006"/>
              <a:gd name="connsiteY9" fmla="*/ 4944407 h 5949573"/>
              <a:gd name="connsiteX10" fmla="*/ 213372 w 7580006"/>
              <a:gd name="connsiteY10" fmla="*/ 4903490 h 5949573"/>
              <a:gd name="connsiteX11" fmla="*/ 1004379 w 7580006"/>
              <a:gd name="connsiteY11" fmla="*/ 2571260 h 5949573"/>
              <a:gd name="connsiteX12" fmla="*/ 2132121 w 7580006"/>
              <a:gd name="connsiteY12" fmla="*/ 2014584 h 5949573"/>
              <a:gd name="connsiteX13" fmla="*/ 2176595 w 7580006"/>
              <a:gd name="connsiteY13" fmla="*/ 2049039 h 5949573"/>
              <a:gd name="connsiteX14" fmla="*/ 2467796 w 7580006"/>
              <a:gd name="connsiteY14" fmla="*/ 2139486 h 5949573"/>
              <a:gd name="connsiteX15" fmla="*/ 2781234 w 7580006"/>
              <a:gd name="connsiteY15" fmla="*/ 2058730 h 5949573"/>
              <a:gd name="connsiteX16" fmla="*/ 6948025 w 7580006"/>
              <a:gd name="connsiteY16" fmla="*/ 0 h 5949573"/>
              <a:gd name="connsiteX0" fmla="*/ 6948025 w 7585924"/>
              <a:gd name="connsiteY0" fmla="*/ 0 h 5949573"/>
              <a:gd name="connsiteX1" fmla="*/ 7585924 w 7585924"/>
              <a:gd name="connsiteY1" fmla="*/ 0 h 5949573"/>
              <a:gd name="connsiteX2" fmla="*/ 6304235 w 7585924"/>
              <a:gd name="connsiteY2" fmla="*/ 638503 h 5949573"/>
              <a:gd name="connsiteX3" fmla="*/ 6159164 w 7585924"/>
              <a:gd name="connsiteY3" fmla="*/ 903382 h 5949573"/>
              <a:gd name="connsiteX4" fmla="*/ 6161282 w 7585924"/>
              <a:gd name="connsiteY4" fmla="*/ 909843 h 5949573"/>
              <a:gd name="connsiteX5" fmla="*/ 6459895 w 7585924"/>
              <a:gd name="connsiteY5" fmla="*/ 956143 h 5949573"/>
              <a:gd name="connsiteX6" fmla="*/ 7577047 w 7585924"/>
              <a:gd name="connsiteY6" fmla="*/ 407003 h 5949573"/>
              <a:gd name="connsiteX7" fmla="*/ 7577047 w 7585924"/>
              <a:gd name="connsiteY7" fmla="*/ 3261454 h 5949573"/>
              <a:gd name="connsiteX8" fmla="*/ 2564157 w 7585924"/>
              <a:gd name="connsiteY8" fmla="*/ 5735814 h 5949573"/>
              <a:gd name="connsiteX9" fmla="*/ 233491 w 7585924"/>
              <a:gd name="connsiteY9" fmla="*/ 4944407 h 5949573"/>
              <a:gd name="connsiteX10" fmla="*/ 213372 w 7585924"/>
              <a:gd name="connsiteY10" fmla="*/ 4903490 h 5949573"/>
              <a:gd name="connsiteX11" fmla="*/ 1004379 w 7585924"/>
              <a:gd name="connsiteY11" fmla="*/ 2571260 h 5949573"/>
              <a:gd name="connsiteX12" fmla="*/ 2132121 w 7585924"/>
              <a:gd name="connsiteY12" fmla="*/ 2014584 h 5949573"/>
              <a:gd name="connsiteX13" fmla="*/ 2176595 w 7585924"/>
              <a:gd name="connsiteY13" fmla="*/ 2049039 h 5949573"/>
              <a:gd name="connsiteX14" fmla="*/ 2467796 w 7585924"/>
              <a:gd name="connsiteY14" fmla="*/ 2139486 h 5949573"/>
              <a:gd name="connsiteX15" fmla="*/ 2781234 w 7585924"/>
              <a:gd name="connsiteY15" fmla="*/ 2058730 h 5949573"/>
              <a:gd name="connsiteX16" fmla="*/ 6948025 w 7585924"/>
              <a:gd name="connsiteY16" fmla="*/ 0 h 5949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585924" h="5949573">
                <a:moveTo>
                  <a:pt x="6948025" y="0"/>
                </a:moveTo>
                <a:lnTo>
                  <a:pt x="7585924" y="0"/>
                </a:lnTo>
                <a:lnTo>
                  <a:pt x="6304235" y="638503"/>
                </a:lnTo>
                <a:cubicBezTo>
                  <a:pt x="6304235" y="638503"/>
                  <a:pt x="6082923" y="747254"/>
                  <a:pt x="6159164" y="903382"/>
                </a:cubicBezTo>
                <a:lnTo>
                  <a:pt x="6161282" y="909843"/>
                </a:lnTo>
                <a:cubicBezTo>
                  <a:pt x="6161282" y="909843"/>
                  <a:pt x="6239641" y="1064894"/>
                  <a:pt x="6459895" y="956143"/>
                </a:cubicBezTo>
                <a:lnTo>
                  <a:pt x="7577047" y="407003"/>
                </a:lnTo>
                <a:lnTo>
                  <a:pt x="7577047" y="3261454"/>
                </a:lnTo>
                <a:lnTo>
                  <a:pt x="2564157" y="5735814"/>
                </a:lnTo>
                <a:cubicBezTo>
                  <a:pt x="1003320" y="6506764"/>
                  <a:pt x="233491" y="4944407"/>
                  <a:pt x="233491" y="4944407"/>
                </a:cubicBezTo>
                <a:lnTo>
                  <a:pt x="213372" y="4903490"/>
                </a:lnTo>
                <a:cubicBezTo>
                  <a:pt x="-556457" y="3341133"/>
                  <a:pt x="1004379" y="2571260"/>
                  <a:pt x="1004379" y="2571260"/>
                </a:cubicBezTo>
                <a:lnTo>
                  <a:pt x="2132121" y="2014584"/>
                </a:lnTo>
                <a:cubicBezTo>
                  <a:pt x="2145886" y="2026428"/>
                  <a:pt x="2160712" y="2038272"/>
                  <a:pt x="2176595" y="2049039"/>
                </a:cubicBezTo>
                <a:cubicBezTo>
                  <a:pt x="2245424" y="2096416"/>
                  <a:pt x="2342844" y="2139486"/>
                  <a:pt x="2467796" y="2139486"/>
                </a:cubicBezTo>
                <a:cubicBezTo>
                  <a:pt x="2557803" y="2139486"/>
                  <a:pt x="2661577" y="2117951"/>
                  <a:pt x="2781234" y="2058730"/>
                </a:cubicBezTo>
                <a:lnTo>
                  <a:pt x="6948025" y="0"/>
                </a:lnTo>
                <a:close/>
              </a:path>
            </a:pathLst>
          </a:custGeom>
          <a:noFill/>
        </p:spPr>
        <p:txBody>
          <a:bodyPr wrap="square" anchor="ctr" anchorCtr="0">
            <a:noAutofit/>
          </a:bodyPr>
          <a:lstStyle>
            <a:lvl1pPr marL="0" indent="0" algn="ctr">
              <a:buNone/>
              <a:defRPr sz="1400"/>
            </a:lvl1pPr>
          </a:lstStyle>
          <a:p>
            <a:r>
              <a:rPr lang="en-US" smtClean="0"/>
              <a:t>Click icon to add picture</a:t>
            </a:r>
            <a:endParaRPr lang="ru-RU"/>
          </a:p>
        </p:txBody>
      </p:sp>
    </p:spTree>
    <p:extLst>
      <p:ext uri="{BB962C8B-B14F-4D97-AF65-F5344CB8AC3E}">
        <p14:creationId xmlns:p14="http://schemas.microsoft.com/office/powerpoint/2010/main" val="396681995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Header with Image">
    <p:spTree>
      <p:nvGrpSpPr>
        <p:cNvPr id="1" name=""/>
        <p:cNvGrpSpPr/>
        <p:nvPr/>
      </p:nvGrpSpPr>
      <p:grpSpPr>
        <a:xfrm>
          <a:off x="0" y="0"/>
          <a:ext cx="0" cy="0"/>
          <a:chOff x="0" y="0"/>
          <a:chExt cx="0" cy="0"/>
        </a:xfrm>
      </p:grpSpPr>
      <p:sp>
        <p:nvSpPr>
          <p:cNvPr id="39" name="Picture Placeholder 38">
            <a:extLst>
              <a:ext uri="{FF2B5EF4-FFF2-40B4-BE49-F238E27FC236}">
                <a16:creationId xmlns="" xmlns:a16="http://schemas.microsoft.com/office/drawing/2014/main" id="{12A714F2-A8EC-40F7-ACFF-A00E1DD10C56}"/>
              </a:ext>
            </a:extLst>
          </p:cNvPr>
          <p:cNvSpPr>
            <a:spLocks noGrp="1"/>
          </p:cNvSpPr>
          <p:nvPr>
            <p:ph type="pic" sz="quarter" idx="13"/>
          </p:nvPr>
        </p:nvSpPr>
        <p:spPr>
          <a:xfrm>
            <a:off x="912412" y="2373273"/>
            <a:ext cx="11271651" cy="2549580"/>
          </a:xfrm>
          <a:custGeom>
            <a:avLst/>
            <a:gdLst>
              <a:gd name="connsiteX0" fmla="*/ 1257522 w 11271651"/>
              <a:gd name="connsiteY0" fmla="*/ 0 h 2549580"/>
              <a:gd name="connsiteX1" fmla="*/ 7117931 w 11271651"/>
              <a:gd name="connsiteY1" fmla="*/ 0 h 2549580"/>
              <a:gd name="connsiteX2" fmla="*/ 7133189 w 11271651"/>
              <a:gd name="connsiteY2" fmla="*/ 37934 h 2549580"/>
              <a:gd name="connsiteX3" fmla="*/ 7567673 w 11271651"/>
              <a:gd name="connsiteY3" fmla="*/ 284761 h 2549580"/>
              <a:gd name="connsiteX4" fmla="*/ 11271651 w 11271651"/>
              <a:gd name="connsiteY4" fmla="*/ 284761 h 2549580"/>
              <a:gd name="connsiteX5" fmla="*/ 11271651 w 11271651"/>
              <a:gd name="connsiteY5" fmla="*/ 2292367 h 2549580"/>
              <a:gd name="connsiteX6" fmla="*/ 3360838 w 11271651"/>
              <a:gd name="connsiteY6" fmla="*/ 2292367 h 2549580"/>
              <a:gd name="connsiteX7" fmla="*/ 3027059 w 11271651"/>
              <a:gd name="connsiteY7" fmla="*/ 2473692 h 2549580"/>
              <a:gd name="connsiteX8" fmla="*/ 2997435 w 11271651"/>
              <a:gd name="connsiteY8" fmla="*/ 2549580 h 2549580"/>
              <a:gd name="connsiteX9" fmla="*/ 1257522 w 11271651"/>
              <a:gd name="connsiteY9" fmla="*/ 2549580 h 2549580"/>
              <a:gd name="connsiteX10" fmla="*/ 0 w 11271651"/>
              <a:gd name="connsiteY10" fmla="*/ 1291940 h 2549580"/>
              <a:gd name="connsiteX11" fmla="*/ 0 w 11271651"/>
              <a:gd name="connsiteY11" fmla="*/ 1257641 h 2549580"/>
              <a:gd name="connsiteX12" fmla="*/ 1257522 w 11271651"/>
              <a:gd name="connsiteY12" fmla="*/ 0 h 2549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271651" h="2549580">
                <a:moveTo>
                  <a:pt x="1257522" y="0"/>
                </a:moveTo>
                <a:lnTo>
                  <a:pt x="7117931" y="0"/>
                </a:lnTo>
                <a:lnTo>
                  <a:pt x="7133189" y="37934"/>
                </a:lnTo>
                <a:cubicBezTo>
                  <a:pt x="7196165" y="161665"/>
                  <a:pt x="7320847" y="284761"/>
                  <a:pt x="7567673" y="284761"/>
                </a:cubicBezTo>
                <a:lnTo>
                  <a:pt x="11271651" y="284761"/>
                </a:lnTo>
                <a:lnTo>
                  <a:pt x="11271651" y="2292367"/>
                </a:lnTo>
                <a:lnTo>
                  <a:pt x="3360838" y="2292367"/>
                </a:lnTo>
                <a:cubicBezTo>
                  <a:pt x="3357507" y="2292367"/>
                  <a:pt x="3127793" y="2295282"/>
                  <a:pt x="3027059" y="2473692"/>
                </a:cubicBezTo>
                <a:lnTo>
                  <a:pt x="2997435" y="2549580"/>
                </a:lnTo>
                <a:lnTo>
                  <a:pt x="1257522" y="2549580"/>
                </a:lnTo>
                <a:cubicBezTo>
                  <a:pt x="1257522" y="2549580"/>
                  <a:pt x="0" y="2549580"/>
                  <a:pt x="0" y="1291940"/>
                </a:cubicBezTo>
                <a:lnTo>
                  <a:pt x="0" y="1257641"/>
                </a:lnTo>
                <a:cubicBezTo>
                  <a:pt x="0" y="1257641"/>
                  <a:pt x="0" y="0"/>
                  <a:pt x="1257522" y="0"/>
                </a:cubicBezTo>
                <a:close/>
              </a:path>
            </a:pathLst>
          </a:custGeom>
        </p:spPr>
        <p:txBody>
          <a:bodyPr wrap="square" anchor="ctr" anchorCtr="0">
            <a:noAutofit/>
          </a:bodyPr>
          <a:lstStyle>
            <a:lvl1pPr marL="0" indent="0" algn="ctr">
              <a:buNone/>
              <a:defRPr sz="1400"/>
            </a:lvl1pPr>
          </a:lstStyle>
          <a:p>
            <a:r>
              <a:rPr lang="en-US" smtClean="0"/>
              <a:t>Click icon to add picture</a:t>
            </a:r>
            <a:endParaRPr lang="ru-RU"/>
          </a:p>
        </p:txBody>
      </p:sp>
      <p:sp>
        <p:nvSpPr>
          <p:cNvPr id="34" name="Oval 33">
            <a:extLst>
              <a:ext uri="{FF2B5EF4-FFF2-40B4-BE49-F238E27FC236}">
                <a16:creationId xmlns="" xmlns:a16="http://schemas.microsoft.com/office/drawing/2014/main" id="{13074BE4-153F-46FE-B915-CD1AEF318A25}"/>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5" name="Graphic 12">
            <a:extLst>
              <a:ext uri="{FF2B5EF4-FFF2-40B4-BE49-F238E27FC236}">
                <a16:creationId xmlns="" xmlns:a16="http://schemas.microsoft.com/office/drawing/2014/main" id="{0B7E91C4-F19E-46BE-B05F-139B5418924E}"/>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10" name="Freeform: Shape 9">
            <a:extLst>
              <a:ext uri="{FF2B5EF4-FFF2-40B4-BE49-F238E27FC236}">
                <a16:creationId xmlns="" xmlns:a16="http://schemas.microsoft.com/office/drawing/2014/main" id="{08A64499-0304-4070-BCB0-67E2BE20A3EA}"/>
              </a:ext>
            </a:extLst>
          </p:cNvPr>
          <p:cNvSpPr/>
          <p:nvPr userDrawn="1"/>
        </p:nvSpPr>
        <p:spPr>
          <a:xfrm>
            <a:off x="7998821" y="1645349"/>
            <a:ext cx="4196737" cy="1001638"/>
          </a:xfrm>
          <a:custGeom>
            <a:avLst/>
            <a:gdLst>
              <a:gd name="connsiteX0" fmla="*/ 3150394 w 3152775"/>
              <a:gd name="connsiteY0" fmla="*/ 7144 h 752475"/>
              <a:gd name="connsiteX1" fmla="*/ 371952 w 3152775"/>
              <a:gd name="connsiteY1" fmla="*/ 7144 h 752475"/>
              <a:gd name="connsiteX2" fmla="*/ 7144 w 3152775"/>
              <a:gd name="connsiteY2" fmla="*/ 370999 h 752475"/>
              <a:gd name="connsiteX3" fmla="*/ 7144 w 3152775"/>
              <a:gd name="connsiteY3" fmla="*/ 384334 h 752475"/>
              <a:gd name="connsiteX4" fmla="*/ 371952 w 3152775"/>
              <a:gd name="connsiteY4" fmla="*/ 748189 h 752475"/>
              <a:gd name="connsiteX5" fmla="*/ 3150394 w 3152775"/>
              <a:gd name="connsiteY5" fmla="*/ 748189 h 752475"/>
              <a:gd name="connsiteX6" fmla="*/ 3150394 w 3152775"/>
              <a:gd name="connsiteY6" fmla="*/ 714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52775" h="752475">
                <a:moveTo>
                  <a:pt x="3150394" y="7144"/>
                </a:moveTo>
                <a:lnTo>
                  <a:pt x="371952" y="7144"/>
                </a:lnTo>
                <a:cubicBezTo>
                  <a:pt x="371952" y="7144"/>
                  <a:pt x="7144" y="7144"/>
                  <a:pt x="7144" y="370999"/>
                </a:cubicBezTo>
                <a:lnTo>
                  <a:pt x="7144" y="384334"/>
                </a:lnTo>
                <a:cubicBezTo>
                  <a:pt x="7144" y="384334"/>
                  <a:pt x="7144" y="748189"/>
                  <a:pt x="371952" y="748189"/>
                </a:cubicBezTo>
                <a:lnTo>
                  <a:pt x="3150394" y="748189"/>
                </a:lnTo>
                <a:lnTo>
                  <a:pt x="3150394" y="7144"/>
                </a:lnTo>
                <a:close/>
              </a:path>
            </a:pathLst>
          </a:custGeom>
          <a:solidFill>
            <a:schemeClr val="accent1"/>
          </a:solidFill>
          <a:ln w="25400" cap="flat">
            <a:noFill/>
            <a:prstDash val="solid"/>
            <a:miter/>
          </a:ln>
        </p:spPr>
        <p:txBody>
          <a:bodyPr rtlCol="0" anchor="ctr"/>
          <a:lstStyle/>
          <a:p>
            <a:endParaRPr lang="ru-RU" dirty="0"/>
          </a:p>
        </p:txBody>
      </p:sp>
      <p:sp>
        <p:nvSpPr>
          <p:cNvPr id="25" name="Freeform: Shape 24">
            <a:extLst>
              <a:ext uri="{FF2B5EF4-FFF2-40B4-BE49-F238E27FC236}">
                <a16:creationId xmlns="" xmlns:a16="http://schemas.microsoft.com/office/drawing/2014/main" id="{ED1736B3-AE79-40C2-80FF-2FB0FEE27195}"/>
              </a:ext>
            </a:extLst>
          </p:cNvPr>
          <p:cNvSpPr/>
          <p:nvPr userDrawn="1"/>
        </p:nvSpPr>
        <p:spPr>
          <a:xfrm>
            <a:off x="12186920" y="2632655"/>
            <a:ext cx="5081" cy="25381"/>
          </a:xfrm>
          <a:custGeom>
            <a:avLst/>
            <a:gdLst>
              <a:gd name="connsiteX0" fmla="*/ 0 w 5081"/>
              <a:gd name="connsiteY0" fmla="*/ 0 h 25381"/>
              <a:gd name="connsiteX1" fmla="*/ 5081 w 5081"/>
              <a:gd name="connsiteY1" fmla="*/ 0 h 25381"/>
              <a:gd name="connsiteX2" fmla="*/ 5081 w 5081"/>
              <a:gd name="connsiteY2" fmla="*/ 25381 h 25381"/>
              <a:gd name="connsiteX3" fmla="*/ 0 w 5081"/>
              <a:gd name="connsiteY3" fmla="*/ 25381 h 25381"/>
              <a:gd name="connsiteX4" fmla="*/ 0 w 5081"/>
              <a:gd name="connsiteY4" fmla="*/ 0 h 253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1">
                <a:moveTo>
                  <a:pt x="0" y="0"/>
                </a:moveTo>
                <a:lnTo>
                  <a:pt x="5081" y="0"/>
                </a:lnTo>
                <a:lnTo>
                  <a:pt x="5081" y="25381"/>
                </a:lnTo>
                <a:lnTo>
                  <a:pt x="0" y="25381"/>
                </a:lnTo>
                <a:lnTo>
                  <a:pt x="0" y="0"/>
                </a:lnTo>
                <a:close/>
              </a:path>
            </a:pathLst>
          </a:custGeom>
          <a:solidFill>
            <a:schemeClr val="tx2"/>
          </a:solidFill>
          <a:ln w="12690" cap="flat">
            <a:noFill/>
            <a:prstDash val="solid"/>
            <a:miter/>
          </a:ln>
        </p:spPr>
        <p:txBody>
          <a:bodyPr wrap="square" rtlCol="0" anchor="ctr">
            <a:noAutofit/>
          </a:bodyPr>
          <a:lstStyle/>
          <a:p>
            <a:endParaRPr lang="ru-RU" dirty="0"/>
          </a:p>
        </p:txBody>
      </p:sp>
      <p:sp>
        <p:nvSpPr>
          <p:cNvPr id="2" name="Title 1">
            <a:extLst>
              <a:ext uri="{FF2B5EF4-FFF2-40B4-BE49-F238E27FC236}">
                <a16:creationId xmlns="" xmlns:a16="http://schemas.microsoft.com/office/drawing/2014/main" id="{DC2228EE-3546-4272-9C39-150FF23CE033}"/>
              </a:ext>
            </a:extLst>
          </p:cNvPr>
          <p:cNvSpPr>
            <a:spLocks noGrp="1"/>
          </p:cNvSpPr>
          <p:nvPr>
            <p:ph type="ctrTitle" hasCustomPrompt="1"/>
          </p:nvPr>
        </p:nvSpPr>
        <p:spPr>
          <a:xfrm>
            <a:off x="781987" y="793172"/>
            <a:ext cx="9144000" cy="655621"/>
          </a:xfrm>
        </p:spPr>
        <p:txBody>
          <a:bodyPr anchor="b">
            <a:normAutofit/>
          </a:bodyPr>
          <a:lstStyle>
            <a:lvl1pPr algn="l">
              <a:defRPr sz="4000" b="1">
                <a:gradFill>
                  <a:gsLst>
                    <a:gs pos="0">
                      <a:schemeClr val="accent1"/>
                    </a:gs>
                    <a:gs pos="100000">
                      <a:schemeClr val="accent3"/>
                    </a:gs>
                  </a:gsLst>
                  <a:lin ang="0" scaled="1"/>
                </a:gradFill>
              </a:defRPr>
            </a:lvl1pPr>
          </a:lstStyle>
          <a:p>
            <a:r>
              <a:rPr lang="en-US" dirty="0"/>
              <a:t>DIVIDER SLIDE</a:t>
            </a:r>
            <a:endParaRPr lang="ru-RU" dirty="0"/>
          </a:p>
        </p:txBody>
      </p:sp>
      <p:sp>
        <p:nvSpPr>
          <p:cNvPr id="3" name="Subtitle 2">
            <a:extLst>
              <a:ext uri="{FF2B5EF4-FFF2-40B4-BE49-F238E27FC236}">
                <a16:creationId xmlns="" xmlns:a16="http://schemas.microsoft.com/office/drawing/2014/main" id="{0F2EFCC6-4D5A-4B43-A534-1A868887BC7F}"/>
              </a:ext>
            </a:extLst>
          </p:cNvPr>
          <p:cNvSpPr>
            <a:spLocks noGrp="1"/>
          </p:cNvSpPr>
          <p:nvPr>
            <p:ph type="subTitle" idx="1"/>
          </p:nvPr>
        </p:nvSpPr>
        <p:spPr>
          <a:xfrm>
            <a:off x="795772" y="1877051"/>
            <a:ext cx="6843278" cy="496223"/>
          </a:xfrm>
        </p:spPr>
        <p:txBody>
          <a:bodyPr>
            <a:normAutofit/>
          </a:bodyPr>
          <a:lstStyle>
            <a:lvl1pPr marL="0" indent="0" algn="l">
              <a:buNone/>
              <a:defRPr sz="18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ru-RU" dirty="0"/>
          </a:p>
        </p:txBody>
      </p:sp>
      <p:sp>
        <p:nvSpPr>
          <p:cNvPr id="4" name="Date Placeholder 3">
            <a:extLst>
              <a:ext uri="{FF2B5EF4-FFF2-40B4-BE49-F238E27FC236}">
                <a16:creationId xmlns="" xmlns:a16="http://schemas.microsoft.com/office/drawing/2014/main" id="{0FD10BB4-D57E-4372-8E10-AC15DC09615A}"/>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 xmlns:a16="http://schemas.microsoft.com/office/drawing/2014/main" id="{66020939-F172-405E-A418-A87CE5D908B7}"/>
              </a:ext>
            </a:extLst>
          </p:cNvPr>
          <p:cNvSpPr>
            <a:spLocks noGrp="1"/>
          </p:cNvSpPr>
          <p:nvPr>
            <p:ph type="ftr" sz="quarter" idx="11"/>
          </p:nvPr>
        </p:nvSpPr>
        <p:spPr>
          <a:xfrm>
            <a:off x="812290" y="5797769"/>
            <a:ext cx="3808348" cy="365125"/>
          </a:xfrm>
          <a:prstGeom prst="rect">
            <a:avLst/>
          </a:prstGeom>
        </p:spPr>
        <p:txBody>
          <a:bodyPr/>
          <a:lstStyle/>
          <a:p>
            <a:r>
              <a:rPr lang="en-US" dirty="0"/>
              <a:t>ADD A FOOTER</a:t>
            </a:r>
            <a:endParaRPr lang="ru-RU" dirty="0"/>
          </a:p>
        </p:txBody>
      </p:sp>
      <p:sp>
        <p:nvSpPr>
          <p:cNvPr id="24" name="Graphic 22">
            <a:extLst>
              <a:ext uri="{FF2B5EF4-FFF2-40B4-BE49-F238E27FC236}">
                <a16:creationId xmlns="" xmlns:a16="http://schemas.microsoft.com/office/drawing/2014/main" id="{4EE1436E-33B5-4388-87D8-2D0633CC3CE7}"/>
              </a:ext>
            </a:extLst>
          </p:cNvPr>
          <p:cNvSpPr/>
          <p:nvPr/>
        </p:nvSpPr>
        <p:spPr>
          <a:xfrm>
            <a:off x="903223" y="1550951"/>
            <a:ext cx="3273552" cy="151200"/>
          </a:xfrm>
          <a:custGeom>
            <a:avLst/>
            <a:gdLst>
              <a:gd name="connsiteX0" fmla="*/ 2392204 w 2447925"/>
              <a:gd name="connsiteY0" fmla="*/ 114776 h 114300"/>
              <a:gd name="connsiteX1" fmla="*/ 60484 w 2447925"/>
              <a:gd name="connsiteY1" fmla="*/ 114776 h 114300"/>
              <a:gd name="connsiteX2" fmla="*/ 7144 w 2447925"/>
              <a:gd name="connsiteY2" fmla="*/ 60484 h 114300"/>
              <a:gd name="connsiteX3" fmla="*/ 7144 w 2447925"/>
              <a:gd name="connsiteY3" fmla="*/ 60484 h 114300"/>
              <a:gd name="connsiteX4" fmla="*/ 60484 w 2447925"/>
              <a:gd name="connsiteY4" fmla="*/ 7144 h 114300"/>
              <a:gd name="connsiteX5" fmla="*/ 2392204 w 2447925"/>
              <a:gd name="connsiteY5" fmla="*/ 7144 h 114300"/>
              <a:gd name="connsiteX6" fmla="*/ 2445544 w 2447925"/>
              <a:gd name="connsiteY6" fmla="*/ 60484 h 114300"/>
              <a:gd name="connsiteX7" fmla="*/ 2445544 w 2447925"/>
              <a:gd name="connsiteY7" fmla="*/ 60484 h 114300"/>
              <a:gd name="connsiteX8" fmla="*/ 2392204 w 2447925"/>
              <a:gd name="connsiteY8" fmla="*/ 114776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47925" h="114300">
                <a:moveTo>
                  <a:pt x="2392204" y="114776"/>
                </a:moveTo>
                <a:lnTo>
                  <a:pt x="60484" y="114776"/>
                </a:lnTo>
                <a:cubicBezTo>
                  <a:pt x="30956" y="114776"/>
                  <a:pt x="7144" y="90011"/>
                  <a:pt x="7144" y="60484"/>
                </a:cubicBezTo>
                <a:lnTo>
                  <a:pt x="7144" y="60484"/>
                </a:lnTo>
                <a:cubicBezTo>
                  <a:pt x="7144" y="30956"/>
                  <a:pt x="30956" y="7144"/>
                  <a:pt x="60484" y="7144"/>
                </a:cubicBezTo>
                <a:lnTo>
                  <a:pt x="2392204" y="7144"/>
                </a:lnTo>
                <a:cubicBezTo>
                  <a:pt x="2421731" y="7144"/>
                  <a:pt x="2445544" y="30956"/>
                  <a:pt x="2445544" y="60484"/>
                </a:cubicBezTo>
                <a:lnTo>
                  <a:pt x="2445544" y="60484"/>
                </a:lnTo>
                <a:cubicBezTo>
                  <a:pt x="2445544" y="90011"/>
                  <a:pt x="2421731" y="114776"/>
                  <a:pt x="2392204" y="11477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9" name="Freeform: Shape 8">
            <a:extLst>
              <a:ext uri="{FF2B5EF4-FFF2-40B4-BE49-F238E27FC236}">
                <a16:creationId xmlns="" xmlns:a16="http://schemas.microsoft.com/office/drawing/2014/main" id="{A8FB11AB-3031-47CA-85DD-696856C3C62C}"/>
              </a:ext>
            </a:extLst>
          </p:cNvPr>
          <p:cNvSpPr/>
          <p:nvPr/>
        </p:nvSpPr>
        <p:spPr>
          <a:xfrm>
            <a:off x="3899957" y="4662943"/>
            <a:ext cx="8292043" cy="760738"/>
          </a:xfrm>
          <a:custGeom>
            <a:avLst/>
            <a:gdLst>
              <a:gd name="connsiteX0" fmla="*/ 6228874 w 6229350"/>
              <a:gd name="connsiteY0" fmla="*/ 7144 h 571500"/>
              <a:gd name="connsiteX1" fmla="*/ 284321 w 6229350"/>
              <a:gd name="connsiteY1" fmla="*/ 7144 h 571500"/>
              <a:gd name="connsiteX2" fmla="*/ 7144 w 6229350"/>
              <a:gd name="connsiteY2" fmla="*/ 282416 h 571500"/>
              <a:gd name="connsiteX3" fmla="*/ 7144 w 6229350"/>
              <a:gd name="connsiteY3" fmla="*/ 292894 h 571500"/>
              <a:gd name="connsiteX4" fmla="*/ 284321 w 6229350"/>
              <a:gd name="connsiteY4" fmla="*/ 568166 h 571500"/>
              <a:gd name="connsiteX5" fmla="*/ 6228874 w 6229350"/>
              <a:gd name="connsiteY5" fmla="*/ 568166 h 571500"/>
              <a:gd name="connsiteX6" fmla="*/ 6228874 w 6229350"/>
              <a:gd name="connsiteY6" fmla="*/ 7144 h 571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29350" h="571500">
                <a:moveTo>
                  <a:pt x="6228874" y="7144"/>
                </a:moveTo>
                <a:lnTo>
                  <a:pt x="284321" y="7144"/>
                </a:lnTo>
                <a:cubicBezTo>
                  <a:pt x="284321" y="7144"/>
                  <a:pt x="7144" y="7144"/>
                  <a:pt x="7144" y="282416"/>
                </a:cubicBezTo>
                <a:lnTo>
                  <a:pt x="7144" y="292894"/>
                </a:lnTo>
                <a:cubicBezTo>
                  <a:pt x="7144" y="292894"/>
                  <a:pt x="7144" y="568166"/>
                  <a:pt x="284321" y="568166"/>
                </a:cubicBezTo>
                <a:lnTo>
                  <a:pt x="6228874" y="568166"/>
                </a:lnTo>
                <a:lnTo>
                  <a:pt x="6228874" y="7144"/>
                </a:lnTo>
                <a:close/>
              </a:path>
            </a:pathLst>
          </a:custGeom>
          <a:solidFill>
            <a:schemeClr val="accent3"/>
          </a:solidFill>
          <a:ln w="25400" cap="flat">
            <a:noFill/>
            <a:prstDash val="solid"/>
            <a:miter/>
          </a:ln>
        </p:spPr>
        <p:txBody>
          <a:bodyPr rtlCol="0" anchor="ctr"/>
          <a:lstStyle/>
          <a:p>
            <a:endParaRPr lang="ru-RU" dirty="0"/>
          </a:p>
        </p:txBody>
      </p:sp>
      <p:sp>
        <p:nvSpPr>
          <p:cNvPr id="6" name="Slide Number Placeholder 5">
            <a:extLst>
              <a:ext uri="{FF2B5EF4-FFF2-40B4-BE49-F238E27FC236}">
                <a16:creationId xmlns="" xmlns:a16="http://schemas.microsoft.com/office/drawing/2014/main" id="{E0210624-61F8-48B2-BD00-D3BC39DEBDCF}"/>
              </a:ext>
            </a:extLst>
          </p:cNvPr>
          <p:cNvSpPr>
            <a:spLocks noGrp="1"/>
          </p:cNvSpPr>
          <p:nvPr>
            <p:ph type="sldNum" sz="quarter" idx="12"/>
          </p:nvPr>
        </p:nvSpPr>
        <p:spPr/>
        <p:txBody>
          <a:bodyPr/>
          <a:lstStyle/>
          <a:p>
            <a:fld id="{D495E168-DA5E-4888-8D8A-92B118324C14}" type="slidenum">
              <a:rPr lang="ru-RU" smtClean="0"/>
              <a:pPr/>
              <a:t>‹#›</a:t>
            </a:fld>
            <a:endParaRPr lang="ru-RU" dirty="0"/>
          </a:p>
        </p:txBody>
      </p:sp>
      <p:sp>
        <p:nvSpPr>
          <p:cNvPr id="38" name="Freeform: Shape 37">
            <a:extLst>
              <a:ext uri="{FF2B5EF4-FFF2-40B4-BE49-F238E27FC236}">
                <a16:creationId xmlns="" xmlns:a16="http://schemas.microsoft.com/office/drawing/2014/main" id="{9CD6F167-FB82-4EFB-BAB9-1D0FEE07B85D}"/>
              </a:ext>
            </a:extLst>
          </p:cNvPr>
          <p:cNvSpPr/>
          <p:nvPr/>
        </p:nvSpPr>
        <p:spPr>
          <a:xfrm>
            <a:off x="3909848" y="4665641"/>
            <a:ext cx="8277071" cy="257213"/>
          </a:xfrm>
          <a:custGeom>
            <a:avLst/>
            <a:gdLst>
              <a:gd name="connsiteX0" fmla="*/ 363403 w 8277071"/>
              <a:gd name="connsiteY0" fmla="*/ 0 h 257213"/>
              <a:gd name="connsiteX1" fmla="*/ 8277071 w 8277071"/>
              <a:gd name="connsiteY1" fmla="*/ 0 h 257213"/>
              <a:gd name="connsiteX2" fmla="*/ 8277071 w 8277071"/>
              <a:gd name="connsiteY2" fmla="*/ 25380 h 257213"/>
              <a:gd name="connsiteX3" fmla="*/ 363403 w 8277071"/>
              <a:gd name="connsiteY3" fmla="*/ 25380 h 257213"/>
              <a:gd name="connsiteX4" fmla="*/ 61632 w 8277071"/>
              <a:gd name="connsiteY4" fmla="*/ 176355 h 257213"/>
              <a:gd name="connsiteX5" fmla="*/ 25441 w 8277071"/>
              <a:gd name="connsiteY5" fmla="*/ 257213 h 257213"/>
              <a:gd name="connsiteX6" fmla="*/ 0 w 8277071"/>
              <a:gd name="connsiteY6" fmla="*/ 257213 h 257213"/>
              <a:gd name="connsiteX7" fmla="*/ 29624 w 8277071"/>
              <a:gd name="connsiteY7" fmla="*/ 181325 h 257213"/>
              <a:gd name="connsiteX8" fmla="*/ 363403 w 8277071"/>
              <a:gd name="connsiteY8" fmla="*/ 0 h 257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277071" h="257213">
                <a:moveTo>
                  <a:pt x="363403" y="0"/>
                </a:moveTo>
                <a:lnTo>
                  <a:pt x="8277071" y="0"/>
                </a:lnTo>
                <a:lnTo>
                  <a:pt x="8277071" y="25380"/>
                </a:lnTo>
                <a:lnTo>
                  <a:pt x="363403" y="25380"/>
                </a:lnTo>
                <a:cubicBezTo>
                  <a:pt x="352934" y="25380"/>
                  <a:pt x="158297" y="28235"/>
                  <a:pt x="61632" y="176355"/>
                </a:cubicBezTo>
                <a:lnTo>
                  <a:pt x="25441" y="257213"/>
                </a:lnTo>
                <a:lnTo>
                  <a:pt x="0" y="257213"/>
                </a:lnTo>
                <a:lnTo>
                  <a:pt x="29624" y="181325"/>
                </a:lnTo>
                <a:cubicBezTo>
                  <a:pt x="130358" y="2915"/>
                  <a:pt x="360072" y="0"/>
                  <a:pt x="363403" y="0"/>
                </a:cubicBezTo>
                <a:close/>
              </a:path>
            </a:pathLst>
          </a:custGeom>
          <a:solidFill>
            <a:schemeClr val="bg1"/>
          </a:solidFill>
          <a:ln w="12690" cap="flat">
            <a:noFill/>
            <a:prstDash val="solid"/>
            <a:miter/>
          </a:ln>
        </p:spPr>
        <p:txBody>
          <a:bodyPr wrap="square" rtlCol="0" anchor="ctr">
            <a:noAutofit/>
          </a:bodyPr>
          <a:lstStyle/>
          <a:p>
            <a:endParaRPr lang="ru-RU" dirty="0"/>
          </a:p>
        </p:txBody>
      </p:sp>
      <p:sp>
        <p:nvSpPr>
          <p:cNvPr id="36" name="Freeform: Shape 35">
            <a:extLst>
              <a:ext uri="{FF2B5EF4-FFF2-40B4-BE49-F238E27FC236}">
                <a16:creationId xmlns="" xmlns:a16="http://schemas.microsoft.com/office/drawing/2014/main" id="{3DD2082D-81A7-4E2D-8136-9D48016E7FE9}"/>
              </a:ext>
            </a:extLst>
          </p:cNvPr>
          <p:cNvSpPr/>
          <p:nvPr/>
        </p:nvSpPr>
        <p:spPr>
          <a:xfrm>
            <a:off x="12186919" y="4665641"/>
            <a:ext cx="5081" cy="25380"/>
          </a:xfrm>
          <a:custGeom>
            <a:avLst/>
            <a:gdLst>
              <a:gd name="connsiteX0" fmla="*/ 0 w 5081"/>
              <a:gd name="connsiteY0" fmla="*/ 0 h 25380"/>
              <a:gd name="connsiteX1" fmla="*/ 5081 w 5081"/>
              <a:gd name="connsiteY1" fmla="*/ 0 h 25380"/>
              <a:gd name="connsiteX2" fmla="*/ 5081 w 5081"/>
              <a:gd name="connsiteY2" fmla="*/ 25380 h 25380"/>
              <a:gd name="connsiteX3" fmla="*/ 0 w 5081"/>
              <a:gd name="connsiteY3" fmla="*/ 25380 h 25380"/>
              <a:gd name="connsiteX4" fmla="*/ 0 w 5081"/>
              <a:gd name="connsiteY4" fmla="*/ 0 h 25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0">
                <a:moveTo>
                  <a:pt x="0" y="0"/>
                </a:moveTo>
                <a:lnTo>
                  <a:pt x="5081" y="0"/>
                </a:lnTo>
                <a:lnTo>
                  <a:pt x="5081" y="25380"/>
                </a:lnTo>
                <a:lnTo>
                  <a:pt x="0" y="25380"/>
                </a:lnTo>
                <a:lnTo>
                  <a:pt x="0" y="0"/>
                </a:lnTo>
                <a:close/>
              </a:path>
            </a:pathLst>
          </a:custGeom>
          <a:solidFill>
            <a:schemeClr val="bg1"/>
          </a:solidFill>
          <a:ln w="12690" cap="flat">
            <a:noFill/>
            <a:prstDash val="solid"/>
            <a:miter/>
          </a:ln>
        </p:spPr>
        <p:txBody>
          <a:bodyPr wrap="square" rtlCol="0" anchor="ctr">
            <a:noAutofit/>
          </a:bodyPr>
          <a:lstStyle/>
          <a:p>
            <a:endParaRPr lang="ru-RU" dirty="0"/>
          </a:p>
        </p:txBody>
      </p:sp>
      <p:sp>
        <p:nvSpPr>
          <p:cNvPr id="30" name="Freeform: Shape 29">
            <a:extLst>
              <a:ext uri="{FF2B5EF4-FFF2-40B4-BE49-F238E27FC236}">
                <a16:creationId xmlns="" xmlns:a16="http://schemas.microsoft.com/office/drawing/2014/main" id="{ECF16C35-4A81-4062-808C-7697AF0FD6F5}"/>
              </a:ext>
            </a:extLst>
          </p:cNvPr>
          <p:cNvSpPr/>
          <p:nvPr/>
        </p:nvSpPr>
        <p:spPr>
          <a:xfrm>
            <a:off x="3905233" y="4922854"/>
            <a:ext cx="8286767" cy="513089"/>
          </a:xfrm>
          <a:custGeom>
            <a:avLst/>
            <a:gdLst>
              <a:gd name="connsiteX0" fmla="*/ 4615 w 8286767"/>
              <a:gd name="connsiteY0" fmla="*/ 0 h 513089"/>
              <a:gd name="connsiteX1" fmla="*/ 30056 w 8286767"/>
              <a:gd name="connsiteY1" fmla="*/ 0 h 513089"/>
              <a:gd name="connsiteX2" fmla="*/ 27385 w 8286767"/>
              <a:gd name="connsiteY2" fmla="*/ 5967 h 513089"/>
              <a:gd name="connsiteX3" fmla="*/ 12690 w 8286767"/>
              <a:gd name="connsiteY3" fmla="*/ 120958 h 513089"/>
              <a:gd name="connsiteX4" fmla="*/ 12690 w 8286767"/>
              <a:gd name="connsiteY4" fmla="*/ 134918 h 513089"/>
              <a:gd name="connsiteX5" fmla="*/ 368018 w 8286767"/>
              <a:gd name="connsiteY5" fmla="*/ 488977 h 513089"/>
              <a:gd name="connsiteX6" fmla="*/ 8286767 w 8286767"/>
              <a:gd name="connsiteY6" fmla="*/ 488977 h 513089"/>
              <a:gd name="connsiteX7" fmla="*/ 8286767 w 8286767"/>
              <a:gd name="connsiteY7" fmla="*/ 513089 h 513089"/>
              <a:gd name="connsiteX8" fmla="*/ 368018 w 8286767"/>
              <a:gd name="connsiteY8" fmla="*/ 513089 h 513089"/>
              <a:gd name="connsiteX9" fmla="*/ 0 w 8286767"/>
              <a:gd name="connsiteY9" fmla="*/ 225019 h 513089"/>
              <a:gd name="connsiteX10" fmla="*/ 0 w 8286767"/>
              <a:gd name="connsiteY10" fmla="*/ 11822 h 513089"/>
              <a:gd name="connsiteX11" fmla="*/ 4615 w 8286767"/>
              <a:gd name="connsiteY11" fmla="*/ 0 h 513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286767" h="513089">
                <a:moveTo>
                  <a:pt x="4615" y="0"/>
                </a:moveTo>
                <a:lnTo>
                  <a:pt x="30056" y="0"/>
                </a:lnTo>
                <a:lnTo>
                  <a:pt x="27385" y="5967"/>
                </a:lnTo>
                <a:cubicBezTo>
                  <a:pt x="18024" y="39383"/>
                  <a:pt x="12690" y="77494"/>
                  <a:pt x="12690" y="120958"/>
                </a:cubicBezTo>
                <a:lnTo>
                  <a:pt x="12690" y="134918"/>
                </a:lnTo>
                <a:cubicBezTo>
                  <a:pt x="12690" y="150146"/>
                  <a:pt x="17766" y="488977"/>
                  <a:pt x="368018" y="488977"/>
                </a:cubicBezTo>
                <a:lnTo>
                  <a:pt x="8286767" y="488977"/>
                </a:lnTo>
                <a:lnTo>
                  <a:pt x="8286767" y="513089"/>
                </a:lnTo>
                <a:lnTo>
                  <a:pt x="368018" y="513089"/>
                </a:lnTo>
                <a:cubicBezTo>
                  <a:pt x="110405" y="513089"/>
                  <a:pt x="26649" y="336694"/>
                  <a:pt x="0" y="225019"/>
                </a:cubicBezTo>
                <a:lnTo>
                  <a:pt x="0" y="11822"/>
                </a:lnTo>
                <a:lnTo>
                  <a:pt x="4615" y="0"/>
                </a:lnTo>
                <a:close/>
              </a:path>
            </a:pathLst>
          </a:custGeom>
          <a:solidFill>
            <a:schemeClr val="bg1"/>
          </a:solidFill>
          <a:ln w="12690" cap="flat">
            <a:noFill/>
            <a:prstDash val="solid"/>
            <a:miter/>
          </a:ln>
        </p:spPr>
        <p:txBody>
          <a:bodyPr wrap="square" rtlCol="0" anchor="ctr">
            <a:noAutofit/>
          </a:bodyPr>
          <a:lstStyle/>
          <a:p>
            <a:endParaRPr lang="ru-RU" dirty="0"/>
          </a:p>
        </p:txBody>
      </p:sp>
    </p:spTree>
    <p:extLst>
      <p:ext uri="{BB962C8B-B14F-4D97-AF65-F5344CB8AC3E}">
        <p14:creationId xmlns:p14="http://schemas.microsoft.com/office/powerpoint/2010/main" val="2139704614"/>
      </p:ext>
    </p:extLst>
  </p:cSld>
  <p:clrMapOvr>
    <a:masterClrMapping/>
  </p:clrMapOvr>
  <p:extLst mod="1">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Subtitle, Content and Image">
    <p:spTree>
      <p:nvGrpSpPr>
        <p:cNvPr id="1" name=""/>
        <p:cNvGrpSpPr/>
        <p:nvPr/>
      </p:nvGrpSpPr>
      <p:grpSpPr>
        <a:xfrm>
          <a:off x="0" y="0"/>
          <a:ext cx="0" cy="0"/>
          <a:chOff x="0" y="0"/>
          <a:chExt cx="0" cy="0"/>
        </a:xfrm>
      </p:grpSpPr>
      <p:sp>
        <p:nvSpPr>
          <p:cNvPr id="26" name="Picture Placeholder 25">
            <a:extLst>
              <a:ext uri="{FF2B5EF4-FFF2-40B4-BE49-F238E27FC236}">
                <a16:creationId xmlns="" xmlns:a16="http://schemas.microsoft.com/office/drawing/2014/main" id="{5A97CE06-9ECC-4438-8B22-B58B27F2B5FA}"/>
              </a:ext>
            </a:extLst>
          </p:cNvPr>
          <p:cNvSpPr>
            <a:spLocks noGrp="1"/>
          </p:cNvSpPr>
          <p:nvPr>
            <p:ph type="pic" sz="quarter" idx="15"/>
          </p:nvPr>
        </p:nvSpPr>
        <p:spPr>
          <a:xfrm>
            <a:off x="1396781" y="0"/>
            <a:ext cx="3894833" cy="5656330"/>
          </a:xfrm>
          <a:custGeom>
            <a:avLst/>
            <a:gdLst>
              <a:gd name="connsiteX0" fmla="*/ 691654 w 3894833"/>
              <a:gd name="connsiteY0" fmla="*/ 0 h 5656330"/>
              <a:gd name="connsiteX1" fmla="*/ 925166 w 3894833"/>
              <a:gd name="connsiteY1" fmla="*/ 0 h 5656330"/>
              <a:gd name="connsiteX2" fmla="*/ 925166 w 3894833"/>
              <a:gd name="connsiteY2" fmla="*/ 1025424 h 5656330"/>
              <a:gd name="connsiteX3" fmla="*/ 1184060 w 3894833"/>
              <a:gd name="connsiteY3" fmla="*/ 1289394 h 5656330"/>
              <a:gd name="connsiteX4" fmla="*/ 1194212 w 3894833"/>
              <a:gd name="connsiteY4" fmla="*/ 1289394 h 5656330"/>
              <a:gd name="connsiteX5" fmla="*/ 1453107 w 3894833"/>
              <a:gd name="connsiteY5" fmla="*/ 1025424 h 5656330"/>
              <a:gd name="connsiteX6" fmla="*/ 1453107 w 3894833"/>
              <a:gd name="connsiteY6" fmla="*/ 0 h 5656330"/>
              <a:gd name="connsiteX7" fmla="*/ 3894833 w 3894833"/>
              <a:gd name="connsiteY7" fmla="*/ 0 h 5656330"/>
              <a:gd name="connsiteX8" fmla="*/ 3894833 w 3894833"/>
              <a:gd name="connsiteY8" fmla="*/ 3731122 h 5656330"/>
              <a:gd name="connsiteX9" fmla="*/ 2110494 w 3894833"/>
              <a:gd name="connsiteY9" fmla="*/ 5656330 h 5656330"/>
              <a:gd name="connsiteX10" fmla="*/ 1842717 w 3894833"/>
              <a:gd name="connsiteY10" fmla="*/ 5656330 h 5656330"/>
              <a:gd name="connsiteX11" fmla="*/ 0 w 3894833"/>
              <a:gd name="connsiteY11" fmla="*/ 3731122 h 5656330"/>
              <a:gd name="connsiteX12" fmla="*/ 0 w 3894833"/>
              <a:gd name="connsiteY12" fmla="*/ 2120572 h 5656330"/>
              <a:gd name="connsiteX13" fmla="*/ 7266 w 3894833"/>
              <a:gd name="connsiteY13" fmla="*/ 2123266 h 5656330"/>
              <a:gd name="connsiteX14" fmla="*/ 171328 w 3894833"/>
              <a:gd name="connsiteY14" fmla="*/ 2144761 h 5656330"/>
              <a:gd name="connsiteX15" fmla="*/ 189095 w 3894833"/>
              <a:gd name="connsiteY15" fmla="*/ 2144761 h 5656330"/>
              <a:gd name="connsiteX16" fmla="*/ 691654 w 3894833"/>
              <a:gd name="connsiteY16" fmla="*/ 1639663 h 5656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94833" h="5656330">
                <a:moveTo>
                  <a:pt x="691654" y="0"/>
                </a:moveTo>
                <a:lnTo>
                  <a:pt x="925166" y="0"/>
                </a:lnTo>
                <a:lnTo>
                  <a:pt x="925166" y="1025424"/>
                </a:lnTo>
                <a:cubicBezTo>
                  <a:pt x="925166" y="1025424"/>
                  <a:pt x="925166" y="1289394"/>
                  <a:pt x="1184060" y="1289394"/>
                </a:cubicBezTo>
                <a:lnTo>
                  <a:pt x="1194212" y="1289394"/>
                </a:lnTo>
                <a:cubicBezTo>
                  <a:pt x="1194212" y="1289394"/>
                  <a:pt x="1453107" y="1289394"/>
                  <a:pt x="1453107" y="1025424"/>
                </a:cubicBezTo>
                <a:lnTo>
                  <a:pt x="1453107" y="0"/>
                </a:lnTo>
                <a:lnTo>
                  <a:pt x="3894833" y="0"/>
                </a:lnTo>
                <a:lnTo>
                  <a:pt x="3894833" y="3731122"/>
                </a:lnTo>
                <a:cubicBezTo>
                  <a:pt x="3894833" y="3731122"/>
                  <a:pt x="3894833" y="5562417"/>
                  <a:pt x="2110494" y="5656330"/>
                </a:cubicBezTo>
                <a:lnTo>
                  <a:pt x="1842717" y="5656330"/>
                </a:lnTo>
                <a:cubicBezTo>
                  <a:pt x="1467066" y="5628410"/>
                  <a:pt x="0" y="5413934"/>
                  <a:pt x="0" y="3731122"/>
                </a:cubicBezTo>
                <a:lnTo>
                  <a:pt x="0" y="2120572"/>
                </a:lnTo>
                <a:lnTo>
                  <a:pt x="7266" y="2123266"/>
                </a:lnTo>
                <a:cubicBezTo>
                  <a:pt x="54929" y="2136948"/>
                  <a:pt x="109301" y="2144761"/>
                  <a:pt x="171328" y="2144761"/>
                </a:cubicBezTo>
                <a:lnTo>
                  <a:pt x="189095" y="2144761"/>
                </a:lnTo>
                <a:cubicBezTo>
                  <a:pt x="194172" y="2144761"/>
                  <a:pt x="691654" y="2138415"/>
                  <a:pt x="691654" y="1639663"/>
                </a:cubicBezTo>
                <a:close/>
              </a:path>
            </a:pathLst>
          </a:custGeom>
        </p:spPr>
        <p:txBody>
          <a:bodyPr wrap="square" anchor="ctr" anchorCtr="0">
            <a:noAutofit/>
          </a:bodyPr>
          <a:lstStyle>
            <a:lvl1pPr marL="0" indent="0" algn="ctr">
              <a:buNone/>
              <a:defRPr sz="1400"/>
            </a:lvl1pPr>
          </a:lstStyle>
          <a:p>
            <a:r>
              <a:rPr lang="en-US" smtClean="0"/>
              <a:t>Click icon to add picture</a:t>
            </a:r>
            <a:endParaRPr lang="ru-RU"/>
          </a:p>
        </p:txBody>
      </p:sp>
      <p:sp>
        <p:nvSpPr>
          <p:cNvPr id="24" name="Oval 23">
            <a:extLst>
              <a:ext uri="{FF2B5EF4-FFF2-40B4-BE49-F238E27FC236}">
                <a16:creationId xmlns="" xmlns:a16="http://schemas.microsoft.com/office/drawing/2014/main" id="{CE8B26E3-C9CA-4CFF-8221-19518F497FF4}"/>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5" name="Graphic 12">
            <a:extLst>
              <a:ext uri="{FF2B5EF4-FFF2-40B4-BE49-F238E27FC236}">
                <a16:creationId xmlns="" xmlns:a16="http://schemas.microsoft.com/office/drawing/2014/main" id="{A9957602-C843-44E0-A93F-66AF5A6A0F0A}"/>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 xmlns:a16="http://schemas.microsoft.com/office/drawing/2014/main" id="{7242568A-7F20-40F2-9490-E3BC7466DA0D}"/>
              </a:ext>
            </a:extLst>
          </p:cNvPr>
          <p:cNvSpPr>
            <a:spLocks noGrp="1"/>
          </p:cNvSpPr>
          <p:nvPr>
            <p:ph type="title" hasCustomPrompt="1"/>
          </p:nvPr>
        </p:nvSpPr>
        <p:spPr>
          <a:xfrm>
            <a:off x="6910023" y="908050"/>
            <a:ext cx="4503295" cy="782638"/>
          </a:xfrm>
        </p:spPr>
        <p:txBody>
          <a:bodyPr/>
          <a:lstStyle>
            <a:lvl1pPr>
              <a:defRPr/>
            </a:lvl1pPr>
          </a:lstStyle>
          <a:p>
            <a:r>
              <a:rPr lang="en-US" dirty="0"/>
              <a:t>TEXT LAYOUT 02</a:t>
            </a:r>
            <a:endParaRPr lang="ru-RU" dirty="0"/>
          </a:p>
        </p:txBody>
      </p:sp>
      <p:sp>
        <p:nvSpPr>
          <p:cNvPr id="4" name="Date Placeholder 3">
            <a:extLst>
              <a:ext uri="{FF2B5EF4-FFF2-40B4-BE49-F238E27FC236}">
                <a16:creationId xmlns="" xmlns:a16="http://schemas.microsoft.com/office/drawing/2014/main" id="{AC6F89F8-3E24-406D-9C49-00E6E47E4AAC}"/>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 xmlns:a16="http://schemas.microsoft.com/office/drawing/2014/main" id="{4392DBDA-ED00-4248-AC6D-0CE0B821B52F}"/>
              </a:ext>
            </a:extLst>
          </p:cNvPr>
          <p:cNvSpPr>
            <a:spLocks noGrp="1"/>
          </p:cNvSpPr>
          <p:nvPr>
            <p:ph type="ftr" sz="quarter" idx="11"/>
          </p:nvPr>
        </p:nvSpPr>
        <p:spPr>
          <a:xfrm>
            <a:off x="812290" y="5797769"/>
            <a:ext cx="3908793"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 xmlns:a16="http://schemas.microsoft.com/office/drawing/2014/main" id="{EC2B5F97-2F18-4EF2-9CBC-AAAB9FF4CC91}"/>
              </a:ext>
            </a:extLst>
          </p:cNvPr>
          <p:cNvSpPr>
            <a:spLocks noGrp="1"/>
          </p:cNvSpPr>
          <p:nvPr>
            <p:ph type="sldNum" sz="quarter" idx="12"/>
          </p:nvPr>
        </p:nvSpPr>
        <p:spPr/>
        <p:txBody>
          <a:bodyPr/>
          <a:lstStyle/>
          <a:p>
            <a:fld id="{D495E168-DA5E-4888-8D8A-92B118324C14}" type="slidenum">
              <a:rPr lang="ru-RU" smtClean="0"/>
              <a:pPr/>
              <a:t>‹#›</a:t>
            </a:fld>
            <a:endParaRPr lang="ru-RU" dirty="0"/>
          </a:p>
        </p:txBody>
      </p:sp>
      <p:sp>
        <p:nvSpPr>
          <p:cNvPr id="10" name="Freeform: Shape 9">
            <a:extLst>
              <a:ext uri="{FF2B5EF4-FFF2-40B4-BE49-F238E27FC236}">
                <a16:creationId xmlns="" xmlns:a16="http://schemas.microsoft.com/office/drawing/2014/main" id="{7492975F-6F5D-4157-A751-54BACCCF1800}"/>
              </a:ext>
            </a:extLst>
          </p:cNvPr>
          <p:cNvSpPr/>
          <p:nvPr/>
        </p:nvSpPr>
        <p:spPr>
          <a:xfrm>
            <a:off x="5492146" y="-12675"/>
            <a:ext cx="545708" cy="3819957"/>
          </a:xfrm>
          <a:custGeom>
            <a:avLst/>
            <a:gdLst>
              <a:gd name="connsiteX0" fmla="*/ 12675 w 545708"/>
              <a:gd name="connsiteY0" fmla="*/ 12675 h 3819957"/>
              <a:gd name="connsiteX1" fmla="*/ 12675 w 545708"/>
              <a:gd name="connsiteY1" fmla="*/ 3550894 h 3819957"/>
              <a:gd name="connsiteX2" fmla="*/ 271569 w 545708"/>
              <a:gd name="connsiteY2" fmla="*/ 3814865 h 3819957"/>
              <a:gd name="connsiteX3" fmla="*/ 281722 w 545708"/>
              <a:gd name="connsiteY3" fmla="*/ 3814865 h 3819957"/>
              <a:gd name="connsiteX4" fmla="*/ 540616 w 545708"/>
              <a:gd name="connsiteY4" fmla="*/ 3550894 h 3819957"/>
              <a:gd name="connsiteX5" fmla="*/ 540616 w 545708"/>
              <a:gd name="connsiteY5" fmla="*/ 12675 h 3819957"/>
              <a:gd name="connsiteX6" fmla="*/ 12675 w 545708"/>
              <a:gd name="connsiteY6" fmla="*/ 12675 h 3819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5708" h="3819957">
                <a:moveTo>
                  <a:pt x="12675" y="12675"/>
                </a:moveTo>
                <a:lnTo>
                  <a:pt x="12675" y="3550894"/>
                </a:lnTo>
                <a:cubicBezTo>
                  <a:pt x="12675" y="3550894"/>
                  <a:pt x="12675" y="3814865"/>
                  <a:pt x="271569" y="3814865"/>
                </a:cubicBezTo>
                <a:lnTo>
                  <a:pt x="281722" y="3814865"/>
                </a:lnTo>
                <a:cubicBezTo>
                  <a:pt x="281722" y="3814865"/>
                  <a:pt x="540616" y="3814865"/>
                  <a:pt x="540616" y="3550894"/>
                </a:cubicBezTo>
                <a:lnTo>
                  <a:pt x="540616" y="12675"/>
                </a:lnTo>
                <a:lnTo>
                  <a:pt x="12675" y="12675"/>
                </a:lnTo>
                <a:close/>
              </a:path>
            </a:pathLst>
          </a:custGeom>
          <a:solidFill>
            <a:schemeClr val="accent1"/>
          </a:solidFill>
          <a:ln w="12684" cap="flat">
            <a:noFill/>
            <a:prstDash val="solid"/>
            <a:miter/>
          </a:ln>
        </p:spPr>
        <p:txBody>
          <a:bodyPr rtlCol="0" anchor="ctr"/>
          <a:lstStyle/>
          <a:p>
            <a:endParaRPr lang="ru-RU" dirty="0"/>
          </a:p>
        </p:txBody>
      </p:sp>
      <p:sp>
        <p:nvSpPr>
          <p:cNvPr id="13" name="Freeform: Shape 12">
            <a:extLst>
              <a:ext uri="{FF2B5EF4-FFF2-40B4-BE49-F238E27FC236}">
                <a16:creationId xmlns="" xmlns:a16="http://schemas.microsoft.com/office/drawing/2014/main" id="{6C50EDEB-35C1-4DED-A608-A0EAA8DE5404}"/>
              </a:ext>
            </a:extLst>
          </p:cNvPr>
          <p:cNvSpPr/>
          <p:nvPr/>
        </p:nvSpPr>
        <p:spPr>
          <a:xfrm>
            <a:off x="5479455" y="-12675"/>
            <a:ext cx="571090" cy="3832648"/>
          </a:xfrm>
          <a:custGeom>
            <a:avLst/>
            <a:gdLst>
              <a:gd name="connsiteX0" fmla="*/ 540616 w 571089"/>
              <a:gd name="connsiteY0" fmla="*/ 12675 h 3832648"/>
              <a:gd name="connsiteX1" fmla="*/ 540616 w 571089"/>
              <a:gd name="connsiteY1" fmla="*/ 3550894 h 3832648"/>
              <a:gd name="connsiteX2" fmla="*/ 294413 w 571089"/>
              <a:gd name="connsiteY2" fmla="*/ 3802174 h 3832648"/>
              <a:gd name="connsiteX3" fmla="*/ 284260 w 571089"/>
              <a:gd name="connsiteY3" fmla="*/ 3802174 h 3832648"/>
              <a:gd name="connsiteX4" fmla="*/ 38056 w 571089"/>
              <a:gd name="connsiteY4" fmla="*/ 3550894 h 3832648"/>
              <a:gd name="connsiteX5" fmla="*/ 38056 w 571089"/>
              <a:gd name="connsiteY5" fmla="*/ 12675 h 3832648"/>
              <a:gd name="connsiteX6" fmla="*/ 12675 w 571089"/>
              <a:gd name="connsiteY6" fmla="*/ 12675 h 3832648"/>
              <a:gd name="connsiteX7" fmla="*/ 12675 w 571089"/>
              <a:gd name="connsiteY7" fmla="*/ 3550894 h 3832648"/>
              <a:gd name="connsiteX8" fmla="*/ 284260 w 571089"/>
              <a:gd name="connsiteY8" fmla="*/ 3827556 h 3832648"/>
              <a:gd name="connsiteX9" fmla="*/ 294413 w 571089"/>
              <a:gd name="connsiteY9" fmla="*/ 3827556 h 3832648"/>
              <a:gd name="connsiteX10" fmla="*/ 565998 w 571089"/>
              <a:gd name="connsiteY10" fmla="*/ 3550894 h 3832648"/>
              <a:gd name="connsiteX11" fmla="*/ 565998 w 571089"/>
              <a:gd name="connsiteY11" fmla="*/ 12675 h 3832648"/>
              <a:gd name="connsiteX12" fmla="*/ 540616 w 571089"/>
              <a:gd name="connsiteY12" fmla="*/ 12675 h 3832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71089" h="3832648">
                <a:moveTo>
                  <a:pt x="540616" y="12675"/>
                </a:moveTo>
                <a:lnTo>
                  <a:pt x="540616" y="3550894"/>
                </a:lnTo>
                <a:cubicBezTo>
                  <a:pt x="540616" y="3798367"/>
                  <a:pt x="304565" y="3802174"/>
                  <a:pt x="294413" y="3802174"/>
                </a:cubicBezTo>
                <a:lnTo>
                  <a:pt x="284260" y="3802174"/>
                </a:lnTo>
                <a:cubicBezTo>
                  <a:pt x="41864" y="3802174"/>
                  <a:pt x="38056" y="3561047"/>
                  <a:pt x="38056" y="3550894"/>
                </a:cubicBezTo>
                <a:lnTo>
                  <a:pt x="38056" y="12675"/>
                </a:lnTo>
                <a:lnTo>
                  <a:pt x="12675" y="12675"/>
                </a:lnTo>
                <a:lnTo>
                  <a:pt x="12675" y="3550894"/>
                </a:lnTo>
                <a:cubicBezTo>
                  <a:pt x="12675" y="3553433"/>
                  <a:pt x="15213" y="3827556"/>
                  <a:pt x="284260" y="3827556"/>
                </a:cubicBezTo>
                <a:lnTo>
                  <a:pt x="294413" y="3827556"/>
                </a:lnTo>
                <a:cubicBezTo>
                  <a:pt x="296951" y="3827556"/>
                  <a:pt x="565998" y="3825017"/>
                  <a:pt x="565998" y="3550894"/>
                </a:cubicBezTo>
                <a:lnTo>
                  <a:pt x="565998" y="12675"/>
                </a:lnTo>
                <a:lnTo>
                  <a:pt x="540616" y="12675"/>
                </a:lnTo>
                <a:close/>
              </a:path>
            </a:pathLst>
          </a:custGeom>
          <a:solidFill>
            <a:schemeClr val="bg1"/>
          </a:solidFill>
          <a:ln w="12684" cap="flat">
            <a:noFill/>
            <a:prstDash val="solid"/>
            <a:miter/>
          </a:ln>
        </p:spPr>
        <p:txBody>
          <a:bodyPr rtlCol="0" anchor="ctr"/>
          <a:lstStyle/>
          <a:p>
            <a:endParaRPr lang="ru-RU" dirty="0"/>
          </a:p>
        </p:txBody>
      </p:sp>
      <p:sp>
        <p:nvSpPr>
          <p:cNvPr id="16" name="Text Placeholder 14">
            <a:extLst>
              <a:ext uri="{FF2B5EF4-FFF2-40B4-BE49-F238E27FC236}">
                <a16:creationId xmlns="" xmlns:a16="http://schemas.microsoft.com/office/drawing/2014/main" id="{F469DEB5-CC79-4D71-8360-0B10B34244B7}"/>
              </a:ext>
            </a:extLst>
          </p:cNvPr>
          <p:cNvSpPr>
            <a:spLocks noGrp="1"/>
          </p:cNvSpPr>
          <p:nvPr userDrawn="1">
            <p:ph type="body" sz="quarter" idx="13"/>
          </p:nvPr>
        </p:nvSpPr>
        <p:spPr>
          <a:xfrm>
            <a:off x="6910023" y="2050475"/>
            <a:ext cx="4548187" cy="639683"/>
          </a:xfrm>
        </p:spPr>
        <p:txBody>
          <a:bodyPr>
            <a:normAutofit/>
          </a:bodyPr>
          <a:lstStyle>
            <a:lvl1pPr marL="0" indent="0">
              <a:buNone/>
              <a:defRPr sz="1800" b="1" i="0"/>
            </a:lvl1pPr>
          </a:lstStyle>
          <a:p>
            <a:pPr lvl="0"/>
            <a:r>
              <a:rPr lang="en-US" smtClean="0"/>
              <a:t>Click to edit Master text styles</a:t>
            </a:r>
          </a:p>
        </p:txBody>
      </p:sp>
      <p:sp>
        <p:nvSpPr>
          <p:cNvPr id="17" name="Text Placeholder 14">
            <a:extLst>
              <a:ext uri="{FF2B5EF4-FFF2-40B4-BE49-F238E27FC236}">
                <a16:creationId xmlns="" xmlns:a16="http://schemas.microsoft.com/office/drawing/2014/main" id="{9EE0722D-F13C-4FFB-9E31-CC024B92E6CD}"/>
              </a:ext>
            </a:extLst>
          </p:cNvPr>
          <p:cNvSpPr>
            <a:spLocks noGrp="1"/>
          </p:cNvSpPr>
          <p:nvPr userDrawn="1">
            <p:ph type="body" sz="quarter" idx="14"/>
          </p:nvPr>
        </p:nvSpPr>
        <p:spPr>
          <a:xfrm>
            <a:off x="6910023" y="2839714"/>
            <a:ext cx="4548187" cy="2916952"/>
          </a:xfrm>
        </p:spPr>
        <p:txBody>
          <a:bodyPr>
            <a:normAutofit/>
          </a:bodyPr>
          <a:lstStyle>
            <a:lvl1pPr marL="180000" indent="-180000">
              <a:spcBef>
                <a:spcPts val="600"/>
              </a:spcBef>
              <a:buClr>
                <a:schemeClr val="accent3"/>
              </a:buClr>
              <a:buFont typeface="Arial" panose="020B0604020202020204" pitchFamily="34" charset="0"/>
              <a:buChar char="•"/>
              <a:defRPr sz="1400" b="0" i="0">
                <a:solidFill>
                  <a:schemeClr val="tx1">
                    <a:lumMod val="65000"/>
                    <a:lumOff val="35000"/>
                  </a:schemeClr>
                </a:solidFill>
              </a:defRPr>
            </a:lvl1pPr>
          </a:lstStyle>
          <a:p>
            <a:pPr lvl="0"/>
            <a:r>
              <a:rPr lang="en-US" smtClean="0"/>
              <a:t>Click to edit Master text styles</a:t>
            </a:r>
          </a:p>
        </p:txBody>
      </p:sp>
      <p:sp>
        <p:nvSpPr>
          <p:cNvPr id="3" name="Graphic 22">
            <a:extLst>
              <a:ext uri="{FF2B5EF4-FFF2-40B4-BE49-F238E27FC236}">
                <a16:creationId xmlns="" xmlns:a16="http://schemas.microsoft.com/office/drawing/2014/main" id="{827885C7-FA6F-4513-83BC-BEAD42F63D5B}"/>
              </a:ext>
            </a:extLst>
          </p:cNvPr>
          <p:cNvSpPr/>
          <p:nvPr userDrawn="1"/>
        </p:nvSpPr>
        <p:spPr>
          <a:xfrm>
            <a:off x="6981947" y="172667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dirty="0"/>
          </a:p>
        </p:txBody>
      </p:sp>
      <p:sp>
        <p:nvSpPr>
          <p:cNvPr id="22" name="Freeform: Shape 21">
            <a:extLst>
              <a:ext uri="{FF2B5EF4-FFF2-40B4-BE49-F238E27FC236}">
                <a16:creationId xmlns="" xmlns:a16="http://schemas.microsoft.com/office/drawing/2014/main" id="{30961087-B677-45AC-8D02-FEE615D17609}"/>
              </a:ext>
            </a:extLst>
          </p:cNvPr>
          <p:cNvSpPr/>
          <p:nvPr userDrawn="1"/>
        </p:nvSpPr>
        <p:spPr>
          <a:xfrm>
            <a:off x="1069371" y="-12675"/>
            <a:ext cx="1002580" cy="2144760"/>
          </a:xfrm>
          <a:custGeom>
            <a:avLst/>
            <a:gdLst>
              <a:gd name="connsiteX0" fmla="*/ 12675 w 1002580"/>
              <a:gd name="connsiteY0" fmla="*/ 12675 h 2144760"/>
              <a:gd name="connsiteX1" fmla="*/ 12675 w 1002580"/>
              <a:gd name="connsiteY1" fmla="*/ 1652337 h 2144760"/>
              <a:gd name="connsiteX2" fmla="*/ 498736 w 1002580"/>
              <a:gd name="connsiteY2" fmla="*/ 2139668 h 2144760"/>
              <a:gd name="connsiteX3" fmla="*/ 516503 w 1002580"/>
              <a:gd name="connsiteY3" fmla="*/ 2139668 h 2144760"/>
              <a:gd name="connsiteX4" fmla="*/ 1002564 w 1002580"/>
              <a:gd name="connsiteY4" fmla="*/ 1652337 h 2144760"/>
              <a:gd name="connsiteX5" fmla="*/ 1002564 w 1002580"/>
              <a:gd name="connsiteY5" fmla="*/ 12675 h 2144760"/>
              <a:gd name="connsiteX6" fmla="*/ 12675 w 1002580"/>
              <a:gd name="connsiteY6" fmla="*/ 12675 h 2144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2580" h="2144760">
                <a:moveTo>
                  <a:pt x="12675" y="12675"/>
                </a:moveTo>
                <a:lnTo>
                  <a:pt x="12675" y="1652337"/>
                </a:lnTo>
                <a:cubicBezTo>
                  <a:pt x="12675" y="1652337"/>
                  <a:pt x="12675" y="2139668"/>
                  <a:pt x="498736" y="2139668"/>
                </a:cubicBezTo>
                <a:lnTo>
                  <a:pt x="516503" y="2139668"/>
                </a:lnTo>
                <a:cubicBezTo>
                  <a:pt x="516503" y="2139668"/>
                  <a:pt x="1002564" y="2139668"/>
                  <a:pt x="1002564" y="1652337"/>
                </a:cubicBezTo>
                <a:lnTo>
                  <a:pt x="1002564" y="12675"/>
                </a:lnTo>
                <a:lnTo>
                  <a:pt x="12675" y="12675"/>
                </a:lnTo>
                <a:close/>
              </a:path>
            </a:pathLst>
          </a:custGeom>
          <a:solidFill>
            <a:schemeClr val="accent3"/>
          </a:solidFill>
          <a:ln w="12684" cap="flat">
            <a:noFill/>
            <a:prstDash val="solid"/>
            <a:miter/>
          </a:ln>
        </p:spPr>
        <p:txBody>
          <a:bodyPr rtlCol="0" anchor="ctr"/>
          <a:lstStyle/>
          <a:p>
            <a:endParaRPr lang="ru-RU" dirty="0"/>
          </a:p>
        </p:txBody>
      </p:sp>
    </p:spTree>
    <p:extLst>
      <p:ext uri="{BB962C8B-B14F-4D97-AF65-F5344CB8AC3E}">
        <p14:creationId xmlns:p14="http://schemas.microsoft.com/office/powerpoint/2010/main" val="188029774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ontent Slide">
    <p:spTree>
      <p:nvGrpSpPr>
        <p:cNvPr id="1" name=""/>
        <p:cNvGrpSpPr/>
        <p:nvPr/>
      </p:nvGrpSpPr>
      <p:grpSpPr>
        <a:xfrm>
          <a:off x="0" y="0"/>
          <a:ext cx="0" cy="0"/>
          <a:chOff x="0" y="0"/>
          <a:chExt cx="0" cy="0"/>
        </a:xfrm>
      </p:grpSpPr>
      <p:sp>
        <p:nvSpPr>
          <p:cNvPr id="42" name="Picture Placeholder 41">
            <a:extLst>
              <a:ext uri="{FF2B5EF4-FFF2-40B4-BE49-F238E27FC236}">
                <a16:creationId xmlns="" xmlns:a16="http://schemas.microsoft.com/office/drawing/2014/main" id="{D6E0F90B-941A-45B6-85DA-E0D4E7977CD8}"/>
              </a:ext>
            </a:extLst>
          </p:cNvPr>
          <p:cNvSpPr>
            <a:spLocks noGrp="1"/>
          </p:cNvSpPr>
          <p:nvPr>
            <p:ph type="pic" sz="quarter" idx="18"/>
          </p:nvPr>
        </p:nvSpPr>
        <p:spPr>
          <a:xfrm>
            <a:off x="5771770" y="1483675"/>
            <a:ext cx="6421408" cy="3438427"/>
          </a:xfrm>
          <a:custGeom>
            <a:avLst/>
            <a:gdLst>
              <a:gd name="connsiteX0" fmla="*/ 1709168 w 6421408"/>
              <a:gd name="connsiteY0" fmla="*/ 0 h 3438427"/>
              <a:gd name="connsiteX1" fmla="*/ 6421408 w 6421408"/>
              <a:gd name="connsiteY1" fmla="*/ 0 h 3438427"/>
              <a:gd name="connsiteX2" fmla="*/ 6421408 w 6421408"/>
              <a:gd name="connsiteY2" fmla="*/ 280430 h 3438427"/>
              <a:gd name="connsiteX3" fmla="*/ 5507320 w 6421408"/>
              <a:gd name="connsiteY3" fmla="*/ 280430 h 3438427"/>
              <a:gd name="connsiteX4" fmla="*/ 5322477 w 6421408"/>
              <a:gd name="connsiteY4" fmla="*/ 461067 h 3438427"/>
              <a:gd name="connsiteX5" fmla="*/ 5322477 w 6421408"/>
              <a:gd name="connsiteY5" fmla="*/ 467384 h 3438427"/>
              <a:gd name="connsiteX6" fmla="*/ 5507320 w 6421408"/>
              <a:gd name="connsiteY6" fmla="*/ 648021 h 3438427"/>
              <a:gd name="connsiteX7" fmla="*/ 6421408 w 6421408"/>
              <a:gd name="connsiteY7" fmla="*/ 648021 h 3438427"/>
              <a:gd name="connsiteX8" fmla="*/ 6421408 w 6421408"/>
              <a:gd name="connsiteY8" fmla="*/ 2672927 h 3438427"/>
              <a:gd name="connsiteX9" fmla="*/ 4918005 w 6421408"/>
              <a:gd name="connsiteY9" fmla="*/ 2672927 h 3438427"/>
              <a:gd name="connsiteX10" fmla="*/ 4642006 w 6421408"/>
              <a:gd name="connsiteY10" fmla="*/ 2943252 h 3438427"/>
              <a:gd name="connsiteX11" fmla="*/ 4642006 w 6421408"/>
              <a:gd name="connsiteY11" fmla="*/ 2949569 h 3438427"/>
              <a:gd name="connsiteX12" fmla="*/ 3297460 w 6421408"/>
              <a:gd name="connsiteY12" fmla="*/ 2949569 h 3438427"/>
              <a:gd name="connsiteX13" fmla="*/ 2831554 w 6421408"/>
              <a:gd name="connsiteY13" fmla="*/ 3411899 h 3438427"/>
              <a:gd name="connsiteX14" fmla="*/ 2831554 w 6421408"/>
              <a:gd name="connsiteY14" fmla="*/ 3428320 h 3438427"/>
              <a:gd name="connsiteX15" fmla="*/ 2831723 w 6421408"/>
              <a:gd name="connsiteY15" fmla="*/ 3434345 h 3438427"/>
              <a:gd name="connsiteX16" fmla="*/ 2831976 w 6421408"/>
              <a:gd name="connsiteY16" fmla="*/ 3438427 h 3438427"/>
              <a:gd name="connsiteX17" fmla="*/ 1709168 w 6421408"/>
              <a:gd name="connsiteY17" fmla="*/ 3438427 h 3438427"/>
              <a:gd name="connsiteX18" fmla="*/ 0 w 6421408"/>
              <a:gd name="connsiteY18" fmla="*/ 1733109 h 3438427"/>
              <a:gd name="connsiteX19" fmla="*/ 0 w 6421408"/>
              <a:gd name="connsiteY19" fmla="*/ 1705319 h 3438427"/>
              <a:gd name="connsiteX20" fmla="*/ 1709168 w 6421408"/>
              <a:gd name="connsiteY20" fmla="*/ 0 h 3438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421408" h="3438427">
                <a:moveTo>
                  <a:pt x="1709168" y="0"/>
                </a:moveTo>
                <a:lnTo>
                  <a:pt x="6421408" y="0"/>
                </a:lnTo>
                <a:lnTo>
                  <a:pt x="6421408" y="280430"/>
                </a:lnTo>
                <a:lnTo>
                  <a:pt x="5507320" y="280430"/>
                </a:lnTo>
                <a:cubicBezTo>
                  <a:pt x="5507320" y="280430"/>
                  <a:pt x="5322477" y="280430"/>
                  <a:pt x="5322477" y="461067"/>
                </a:cubicBezTo>
                <a:lnTo>
                  <a:pt x="5322477" y="467384"/>
                </a:lnTo>
                <a:cubicBezTo>
                  <a:pt x="5322477" y="467384"/>
                  <a:pt x="5322477" y="648021"/>
                  <a:pt x="5507320" y="648021"/>
                </a:cubicBezTo>
                <a:lnTo>
                  <a:pt x="6421408" y="648021"/>
                </a:lnTo>
                <a:lnTo>
                  <a:pt x="6421408" y="2672927"/>
                </a:lnTo>
                <a:lnTo>
                  <a:pt x="4918005" y="2672927"/>
                </a:lnTo>
                <a:cubicBezTo>
                  <a:pt x="4915473" y="2672927"/>
                  <a:pt x="4642006" y="2675454"/>
                  <a:pt x="4642006" y="2943252"/>
                </a:cubicBezTo>
                <a:lnTo>
                  <a:pt x="4642006" y="2949569"/>
                </a:lnTo>
                <a:lnTo>
                  <a:pt x="3297460" y="2949569"/>
                </a:lnTo>
                <a:cubicBezTo>
                  <a:pt x="3292396" y="2949569"/>
                  <a:pt x="2831554" y="2954621"/>
                  <a:pt x="2831554" y="3411899"/>
                </a:cubicBezTo>
                <a:lnTo>
                  <a:pt x="2831554" y="3428320"/>
                </a:lnTo>
                <a:cubicBezTo>
                  <a:pt x="2831554" y="3428636"/>
                  <a:pt x="2831574" y="3430718"/>
                  <a:pt x="2831723" y="3434345"/>
                </a:cubicBezTo>
                <a:lnTo>
                  <a:pt x="2831976" y="3438427"/>
                </a:lnTo>
                <a:lnTo>
                  <a:pt x="1709168" y="3438427"/>
                </a:lnTo>
                <a:cubicBezTo>
                  <a:pt x="1709168" y="3438427"/>
                  <a:pt x="0" y="3438427"/>
                  <a:pt x="0" y="1733109"/>
                </a:cubicBezTo>
                <a:lnTo>
                  <a:pt x="0" y="1705319"/>
                </a:lnTo>
                <a:cubicBezTo>
                  <a:pt x="0" y="1705319"/>
                  <a:pt x="0" y="0"/>
                  <a:pt x="1709168" y="0"/>
                </a:cubicBezTo>
                <a:close/>
              </a:path>
            </a:pathLst>
          </a:custGeom>
        </p:spPr>
        <p:txBody>
          <a:bodyPr wrap="square" anchor="ctr" anchorCtr="0">
            <a:noAutofit/>
          </a:bodyPr>
          <a:lstStyle>
            <a:lvl1pPr marL="0" indent="0" algn="ctr">
              <a:buNone/>
              <a:defRPr sz="1400"/>
            </a:lvl1pPr>
          </a:lstStyle>
          <a:p>
            <a:r>
              <a:rPr lang="en-US" smtClean="0"/>
              <a:t>Click icon to add picture</a:t>
            </a:r>
            <a:endParaRPr lang="ru-RU"/>
          </a:p>
        </p:txBody>
      </p:sp>
      <p:sp>
        <p:nvSpPr>
          <p:cNvPr id="35" name="Oval 34">
            <a:extLst>
              <a:ext uri="{FF2B5EF4-FFF2-40B4-BE49-F238E27FC236}">
                <a16:creationId xmlns="" xmlns:a16="http://schemas.microsoft.com/office/drawing/2014/main" id="{7BC6DBB9-1B34-4374-A887-DC30F9E2F62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6" name="Graphic 12">
            <a:extLst>
              <a:ext uri="{FF2B5EF4-FFF2-40B4-BE49-F238E27FC236}">
                <a16:creationId xmlns="" xmlns:a16="http://schemas.microsoft.com/office/drawing/2014/main" id="{00DE0AE3-F44D-4F2C-B7A3-C253AA498DEF}"/>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 xmlns:a16="http://schemas.microsoft.com/office/drawing/2014/main" id="{7242568A-7F20-40F2-9490-E3BC7466DA0D}"/>
              </a:ext>
            </a:extLst>
          </p:cNvPr>
          <p:cNvSpPr>
            <a:spLocks noGrp="1"/>
          </p:cNvSpPr>
          <p:nvPr>
            <p:ph type="title" hasCustomPrompt="1"/>
          </p:nvPr>
        </p:nvSpPr>
        <p:spPr>
          <a:xfrm>
            <a:off x="815853" y="1231900"/>
            <a:ext cx="4503295" cy="782638"/>
          </a:xfrm>
        </p:spPr>
        <p:txBody>
          <a:bodyPr/>
          <a:lstStyle>
            <a:lvl1pPr>
              <a:defRPr/>
            </a:lvl1pPr>
          </a:lstStyle>
          <a:p>
            <a:r>
              <a:rPr lang="en-US" dirty="0"/>
              <a:t>TEXT LAYOUT 02</a:t>
            </a:r>
            <a:endParaRPr lang="ru-RU" dirty="0"/>
          </a:p>
        </p:txBody>
      </p:sp>
      <p:sp>
        <p:nvSpPr>
          <p:cNvPr id="4" name="Date Placeholder 3">
            <a:extLst>
              <a:ext uri="{FF2B5EF4-FFF2-40B4-BE49-F238E27FC236}">
                <a16:creationId xmlns="" xmlns:a16="http://schemas.microsoft.com/office/drawing/2014/main" id="{AC6F89F8-3E24-406D-9C49-00E6E47E4AAC}"/>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 xmlns:a16="http://schemas.microsoft.com/office/drawing/2014/main" id="{4392DBDA-ED00-4248-AC6D-0CE0B821B52F}"/>
              </a:ext>
            </a:extLst>
          </p:cNvPr>
          <p:cNvSpPr>
            <a:spLocks noGrp="1"/>
          </p:cNvSpPr>
          <p:nvPr>
            <p:ph type="ftr" sz="quarter" idx="11"/>
          </p:nvPr>
        </p:nvSpPr>
        <p:spPr>
          <a:xfrm>
            <a:off x="812290" y="5797769"/>
            <a:ext cx="3908793"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 xmlns:a16="http://schemas.microsoft.com/office/drawing/2014/main" id="{EC2B5F97-2F18-4EF2-9CBC-AAAB9FF4CC91}"/>
              </a:ext>
            </a:extLst>
          </p:cNvPr>
          <p:cNvSpPr>
            <a:spLocks noGrp="1"/>
          </p:cNvSpPr>
          <p:nvPr>
            <p:ph type="sldNum" sz="quarter" idx="12"/>
          </p:nvPr>
        </p:nvSpPr>
        <p:spPr/>
        <p:txBody>
          <a:bodyPr/>
          <a:lstStyle/>
          <a:p>
            <a:fld id="{D495E168-DA5E-4888-8D8A-92B118324C14}" type="slidenum">
              <a:rPr lang="ru-RU" smtClean="0"/>
              <a:pPr/>
              <a:t>‹#›</a:t>
            </a:fld>
            <a:endParaRPr lang="ru-RU" dirty="0"/>
          </a:p>
        </p:txBody>
      </p:sp>
      <p:sp>
        <p:nvSpPr>
          <p:cNvPr id="18" name="Text Placeholder 14">
            <a:extLst>
              <a:ext uri="{FF2B5EF4-FFF2-40B4-BE49-F238E27FC236}">
                <a16:creationId xmlns="" xmlns:a16="http://schemas.microsoft.com/office/drawing/2014/main" id="{82903A57-2768-42F8-A5EA-4C19B9049850}"/>
              </a:ext>
            </a:extLst>
          </p:cNvPr>
          <p:cNvSpPr>
            <a:spLocks noGrp="1"/>
          </p:cNvSpPr>
          <p:nvPr>
            <p:ph type="body" sz="quarter" idx="15"/>
          </p:nvPr>
        </p:nvSpPr>
        <p:spPr>
          <a:xfrm>
            <a:off x="830067" y="3889184"/>
            <a:ext cx="4548187" cy="1708223"/>
          </a:xfrm>
        </p:spPr>
        <p:txBody>
          <a:bodyPr>
            <a:normAutofit/>
          </a:bodyPr>
          <a:lstStyle>
            <a:lvl1pPr marL="180000" indent="-180000">
              <a:spcBef>
                <a:spcPts val="600"/>
              </a:spcBef>
              <a:buClr>
                <a:schemeClr val="accent3"/>
              </a:buClr>
              <a:buFont typeface="Arial" panose="020B0604020202020204" pitchFamily="34" charset="0"/>
              <a:buChar char="•"/>
              <a:defRPr sz="1400" b="0" i="0">
                <a:solidFill>
                  <a:schemeClr val="tx1">
                    <a:lumMod val="65000"/>
                    <a:lumOff val="35000"/>
                  </a:schemeClr>
                </a:solidFill>
              </a:defRPr>
            </a:lvl1pPr>
          </a:lstStyle>
          <a:p>
            <a:pPr lvl="0"/>
            <a:r>
              <a:rPr lang="en-US" smtClean="0"/>
              <a:t>Click to edit Master text styles</a:t>
            </a:r>
          </a:p>
        </p:txBody>
      </p:sp>
      <p:sp>
        <p:nvSpPr>
          <p:cNvPr id="38" name="Freeform: Shape 37">
            <a:extLst>
              <a:ext uri="{FF2B5EF4-FFF2-40B4-BE49-F238E27FC236}">
                <a16:creationId xmlns="" xmlns:a16="http://schemas.microsoft.com/office/drawing/2014/main" id="{C6C05708-08C7-4EF1-B0D8-6A01C1B1AD85}"/>
              </a:ext>
            </a:extLst>
          </p:cNvPr>
          <p:cNvSpPr/>
          <p:nvPr userDrawn="1"/>
        </p:nvSpPr>
        <p:spPr>
          <a:xfrm>
            <a:off x="10413777" y="4433244"/>
            <a:ext cx="1782599" cy="30316"/>
          </a:xfrm>
          <a:custGeom>
            <a:avLst/>
            <a:gdLst>
              <a:gd name="connsiteX0" fmla="*/ 0 w 1782599"/>
              <a:gd name="connsiteY0" fmla="*/ 0 h 30316"/>
              <a:gd name="connsiteX1" fmla="*/ 1782599 w 1782599"/>
              <a:gd name="connsiteY1" fmla="*/ 0 h 30316"/>
              <a:gd name="connsiteX2" fmla="*/ 1782599 w 1782599"/>
              <a:gd name="connsiteY2" fmla="*/ 30316 h 30316"/>
              <a:gd name="connsiteX3" fmla="*/ 2488 w 1782599"/>
              <a:gd name="connsiteY3" fmla="*/ 30316 h 30316"/>
              <a:gd name="connsiteX4" fmla="*/ 643 w 1782599"/>
              <a:gd name="connsiteY4" fmla="*/ 16129 h 30316"/>
              <a:gd name="connsiteX5" fmla="*/ 0 w 1782599"/>
              <a:gd name="connsiteY5" fmla="*/ 3788 h 30316"/>
              <a:gd name="connsiteX6" fmla="*/ 0 w 1782599"/>
              <a:gd name="connsiteY6" fmla="*/ 0 h 3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2599" h="30316">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29" name="Freeform: Shape 28">
            <a:extLst>
              <a:ext uri="{FF2B5EF4-FFF2-40B4-BE49-F238E27FC236}">
                <a16:creationId xmlns="" xmlns:a16="http://schemas.microsoft.com/office/drawing/2014/main" id="{E46691B2-7AF3-4CAC-A285-36444A9101D9}"/>
              </a:ext>
            </a:extLst>
          </p:cNvPr>
          <p:cNvSpPr/>
          <p:nvPr userDrawn="1"/>
        </p:nvSpPr>
        <p:spPr>
          <a:xfrm>
            <a:off x="12193179" y="4156602"/>
            <a:ext cx="3197" cy="25264"/>
          </a:xfrm>
          <a:custGeom>
            <a:avLst/>
            <a:gdLst>
              <a:gd name="connsiteX0" fmla="*/ 0 w 3197"/>
              <a:gd name="connsiteY0" fmla="*/ 0 h 25264"/>
              <a:gd name="connsiteX1" fmla="*/ 3197 w 3197"/>
              <a:gd name="connsiteY1" fmla="*/ 0 h 25264"/>
              <a:gd name="connsiteX2" fmla="*/ 3197 w 3197"/>
              <a:gd name="connsiteY2" fmla="*/ 25264 h 25264"/>
              <a:gd name="connsiteX3" fmla="*/ 0 w 3197"/>
              <a:gd name="connsiteY3" fmla="*/ 25264 h 25264"/>
              <a:gd name="connsiteX4" fmla="*/ 0 w 3197"/>
              <a:gd name="connsiteY4" fmla="*/ 0 h 252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25264">
                <a:moveTo>
                  <a:pt x="0" y="0"/>
                </a:moveTo>
                <a:lnTo>
                  <a:pt x="3197" y="0"/>
                </a:lnTo>
                <a:lnTo>
                  <a:pt x="3197" y="25264"/>
                </a:lnTo>
                <a:lnTo>
                  <a:pt x="0" y="25264"/>
                </a:ln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26" name="Freeform: Shape 25">
            <a:extLst>
              <a:ext uri="{FF2B5EF4-FFF2-40B4-BE49-F238E27FC236}">
                <a16:creationId xmlns="" xmlns:a16="http://schemas.microsoft.com/office/drawing/2014/main" id="{FE8ACF66-A148-4D4F-A35C-837CDC6B154D}"/>
              </a:ext>
            </a:extLst>
          </p:cNvPr>
          <p:cNvSpPr/>
          <p:nvPr userDrawn="1"/>
        </p:nvSpPr>
        <p:spPr>
          <a:xfrm>
            <a:off x="12193179" y="4682093"/>
            <a:ext cx="3197" cy="25264"/>
          </a:xfrm>
          <a:custGeom>
            <a:avLst/>
            <a:gdLst>
              <a:gd name="connsiteX0" fmla="*/ 0 w 3197"/>
              <a:gd name="connsiteY0" fmla="*/ 0 h 25264"/>
              <a:gd name="connsiteX1" fmla="*/ 3197 w 3197"/>
              <a:gd name="connsiteY1" fmla="*/ 0 h 25264"/>
              <a:gd name="connsiteX2" fmla="*/ 3197 w 3197"/>
              <a:gd name="connsiteY2" fmla="*/ 25264 h 25264"/>
              <a:gd name="connsiteX3" fmla="*/ 0 w 3197"/>
              <a:gd name="connsiteY3" fmla="*/ 25264 h 25264"/>
              <a:gd name="connsiteX4" fmla="*/ 0 w 3197"/>
              <a:gd name="connsiteY4" fmla="*/ 0 h 252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25264">
                <a:moveTo>
                  <a:pt x="0" y="0"/>
                </a:moveTo>
                <a:lnTo>
                  <a:pt x="3197" y="0"/>
                </a:lnTo>
                <a:lnTo>
                  <a:pt x="3197" y="25264"/>
                </a:lnTo>
                <a:lnTo>
                  <a:pt x="0" y="25264"/>
                </a:ln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28" name="Text Placeholder 26">
            <a:extLst>
              <a:ext uri="{FF2B5EF4-FFF2-40B4-BE49-F238E27FC236}">
                <a16:creationId xmlns="" xmlns:a16="http://schemas.microsoft.com/office/drawing/2014/main" id="{5F10B1F7-5633-4C8B-A868-72D9C782CBA6}"/>
              </a:ext>
            </a:extLst>
          </p:cNvPr>
          <p:cNvSpPr>
            <a:spLocks noGrp="1"/>
          </p:cNvSpPr>
          <p:nvPr userDrawn="1">
            <p:ph type="body" sz="quarter" idx="16"/>
          </p:nvPr>
        </p:nvSpPr>
        <p:spPr>
          <a:xfrm>
            <a:off x="811115" y="2374900"/>
            <a:ext cx="4565650" cy="701675"/>
          </a:xfrm>
        </p:spPr>
        <p:txBody>
          <a:bodyPr>
            <a:noAutofit/>
          </a:bodyPr>
          <a:lstStyle>
            <a:lvl1pPr marL="0" indent="0">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smtClean="0"/>
              <a:t>Click to edit Master text styles</a:t>
            </a:r>
          </a:p>
        </p:txBody>
      </p:sp>
      <p:sp>
        <p:nvSpPr>
          <p:cNvPr id="31" name="Text Placeholder 29">
            <a:extLst>
              <a:ext uri="{FF2B5EF4-FFF2-40B4-BE49-F238E27FC236}">
                <a16:creationId xmlns="" xmlns:a16="http://schemas.microsoft.com/office/drawing/2014/main" id="{CBA9BCD0-48BA-4D5B-8871-61204EACE422}"/>
              </a:ext>
            </a:extLst>
          </p:cNvPr>
          <p:cNvSpPr>
            <a:spLocks noGrp="1"/>
          </p:cNvSpPr>
          <p:nvPr userDrawn="1">
            <p:ph type="body" sz="quarter" idx="17"/>
          </p:nvPr>
        </p:nvSpPr>
        <p:spPr>
          <a:xfrm>
            <a:off x="811115" y="3165301"/>
            <a:ext cx="4583113" cy="689525"/>
          </a:xfrm>
        </p:spPr>
        <p:txBody>
          <a:bodyPr/>
          <a:lstStyle>
            <a:lvl1pPr marL="0" indent="0">
              <a:buNone/>
              <a:defRPr sz="1400">
                <a:solidFill>
                  <a:schemeClr val="tx1">
                    <a:lumMod val="65000"/>
                    <a:lumOff val="35000"/>
                  </a:schemeClr>
                </a:solidFill>
              </a:defRPr>
            </a:lvl1pPr>
            <a:lvl2pPr marL="457200" indent="0">
              <a:buNone/>
              <a:defRPr sz="1400">
                <a:solidFill>
                  <a:schemeClr val="tx1">
                    <a:lumMod val="50000"/>
                    <a:lumOff val="50000"/>
                  </a:schemeClr>
                </a:solidFill>
              </a:defRPr>
            </a:lvl2pPr>
            <a:lvl3pPr marL="914400" indent="0">
              <a:buNone/>
              <a:defRPr sz="1400">
                <a:solidFill>
                  <a:schemeClr val="tx1">
                    <a:lumMod val="50000"/>
                    <a:lumOff val="50000"/>
                  </a:schemeClr>
                </a:solidFill>
              </a:defRPr>
            </a:lvl3pPr>
            <a:lvl4pPr marL="1371600" indent="0">
              <a:buNone/>
              <a:defRPr sz="1400">
                <a:solidFill>
                  <a:schemeClr val="tx1">
                    <a:lumMod val="50000"/>
                    <a:lumOff val="50000"/>
                  </a:schemeClr>
                </a:solidFill>
              </a:defRPr>
            </a:lvl4pPr>
            <a:lvl5pPr marL="1828800" indent="0">
              <a:buNone/>
              <a:defRPr sz="1400">
                <a:solidFill>
                  <a:schemeClr val="tx1">
                    <a:lumMod val="50000"/>
                    <a:lumOff val="50000"/>
                  </a:schemeClr>
                </a:solidFill>
              </a:defRPr>
            </a:lvl5pPr>
          </a:lstStyle>
          <a:p>
            <a:pPr lvl="0"/>
            <a:r>
              <a:rPr lang="en-US" smtClean="0"/>
              <a:t>Click to edit Master text styles</a:t>
            </a:r>
          </a:p>
        </p:txBody>
      </p:sp>
      <p:sp>
        <p:nvSpPr>
          <p:cNvPr id="3" name="Graphic 33">
            <a:extLst>
              <a:ext uri="{FF2B5EF4-FFF2-40B4-BE49-F238E27FC236}">
                <a16:creationId xmlns="" xmlns:a16="http://schemas.microsoft.com/office/drawing/2014/main" id="{38956B41-4EE0-4C7C-8436-027F5DE8B1BC}"/>
              </a:ext>
            </a:extLst>
          </p:cNvPr>
          <p:cNvSpPr/>
          <p:nvPr userDrawn="1"/>
        </p:nvSpPr>
        <p:spPr>
          <a:xfrm>
            <a:off x="887582" y="204566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dirty="0"/>
          </a:p>
        </p:txBody>
      </p:sp>
      <p:sp>
        <p:nvSpPr>
          <p:cNvPr id="33" name="Freeform: Shape 32">
            <a:extLst>
              <a:ext uri="{FF2B5EF4-FFF2-40B4-BE49-F238E27FC236}">
                <a16:creationId xmlns="" xmlns:a16="http://schemas.microsoft.com/office/drawing/2014/main" id="{E08687FC-7322-4F20-9769-1ECF4296A96E}"/>
              </a:ext>
            </a:extLst>
          </p:cNvPr>
          <p:cNvSpPr/>
          <p:nvPr userDrawn="1"/>
        </p:nvSpPr>
        <p:spPr>
          <a:xfrm>
            <a:off x="10416941" y="4161024"/>
            <a:ext cx="1785131" cy="543175"/>
          </a:xfrm>
          <a:custGeom>
            <a:avLst/>
            <a:gdLst>
              <a:gd name="connsiteX0" fmla="*/ 1338739 w 1343025"/>
              <a:gd name="connsiteY0" fmla="*/ 7144 h 409575"/>
              <a:gd name="connsiteX1" fmla="*/ 205264 w 1343025"/>
              <a:gd name="connsiteY1" fmla="*/ 7144 h 409575"/>
              <a:gd name="connsiteX2" fmla="*/ 7144 w 1343025"/>
              <a:gd name="connsiteY2" fmla="*/ 201454 h 409575"/>
              <a:gd name="connsiteX3" fmla="*/ 7144 w 1343025"/>
              <a:gd name="connsiteY3" fmla="*/ 209074 h 409575"/>
              <a:gd name="connsiteX4" fmla="*/ 205264 w 1343025"/>
              <a:gd name="connsiteY4" fmla="*/ 403384 h 409575"/>
              <a:gd name="connsiteX5" fmla="*/ 1338739 w 1343025"/>
              <a:gd name="connsiteY5" fmla="*/ 403384 h 409575"/>
              <a:gd name="connsiteX6" fmla="*/ 1338739 w 1343025"/>
              <a:gd name="connsiteY6" fmla="*/ 7144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025" h="40957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w="9525" cap="flat">
            <a:noFill/>
            <a:prstDash val="solid"/>
            <a:miter/>
          </a:ln>
        </p:spPr>
        <p:txBody>
          <a:bodyPr rtlCol="0" anchor="ctr"/>
          <a:lstStyle/>
          <a:p>
            <a:endParaRPr lang="ru-RU" dirty="0"/>
          </a:p>
        </p:txBody>
      </p:sp>
      <p:sp>
        <p:nvSpPr>
          <p:cNvPr id="41" name="Freeform: Shape 40">
            <a:extLst>
              <a:ext uri="{FF2B5EF4-FFF2-40B4-BE49-F238E27FC236}">
                <a16:creationId xmlns="" xmlns:a16="http://schemas.microsoft.com/office/drawing/2014/main" id="{0FCCDE26-7222-4C1B-884A-0FAE84FA57DB}"/>
              </a:ext>
            </a:extLst>
          </p:cNvPr>
          <p:cNvSpPr/>
          <p:nvPr userDrawn="1"/>
        </p:nvSpPr>
        <p:spPr>
          <a:xfrm>
            <a:off x="8607090" y="4437664"/>
            <a:ext cx="3595584" cy="922135"/>
          </a:xfrm>
          <a:custGeom>
            <a:avLst/>
            <a:gdLst>
              <a:gd name="connsiteX0" fmla="*/ 2697957 w 2705100"/>
              <a:gd name="connsiteY0" fmla="*/ 7144 h 695325"/>
              <a:gd name="connsiteX1" fmla="*/ 345281 w 2705100"/>
              <a:gd name="connsiteY1" fmla="*/ 7144 h 695325"/>
              <a:gd name="connsiteX2" fmla="*/ 7144 w 2705100"/>
              <a:gd name="connsiteY2" fmla="*/ 344329 h 695325"/>
              <a:gd name="connsiteX3" fmla="*/ 7144 w 2705100"/>
              <a:gd name="connsiteY3" fmla="*/ 356711 h 695325"/>
              <a:gd name="connsiteX4" fmla="*/ 345281 w 2705100"/>
              <a:gd name="connsiteY4" fmla="*/ 693896 h 695325"/>
              <a:gd name="connsiteX5" fmla="*/ 2697957 w 2705100"/>
              <a:gd name="connsiteY5" fmla="*/ 693896 h 695325"/>
              <a:gd name="connsiteX6" fmla="*/ 2697957 w 2705100"/>
              <a:gd name="connsiteY6" fmla="*/ 7144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5100" h="695325">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228086223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omparison with Subtitle">
    <p:spTree>
      <p:nvGrpSpPr>
        <p:cNvPr id="1" name=""/>
        <p:cNvGrpSpPr/>
        <p:nvPr/>
      </p:nvGrpSpPr>
      <p:grpSpPr>
        <a:xfrm>
          <a:off x="0" y="0"/>
          <a:ext cx="0" cy="0"/>
          <a:chOff x="0" y="0"/>
          <a:chExt cx="0" cy="0"/>
        </a:xfrm>
      </p:grpSpPr>
      <p:sp>
        <p:nvSpPr>
          <p:cNvPr id="48" name="Oval 47">
            <a:extLst>
              <a:ext uri="{FF2B5EF4-FFF2-40B4-BE49-F238E27FC236}">
                <a16:creationId xmlns="" xmlns:a16="http://schemas.microsoft.com/office/drawing/2014/main" id="{6F44C9A9-0E74-4918-9B66-273196D2956C}"/>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 xmlns:a16="http://schemas.microsoft.com/office/drawing/2014/main" id="{4FD74D9D-1BEE-4A13-ABAA-5FBA5C4D1BFA}"/>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 xmlns:a16="http://schemas.microsoft.com/office/drawing/2014/main" id="{81053F33-9837-4E9F-8D29-24A800D841E9}"/>
              </a:ext>
            </a:extLst>
          </p:cNvPr>
          <p:cNvSpPr>
            <a:spLocks noGrp="1"/>
          </p:cNvSpPr>
          <p:nvPr>
            <p:ph type="title" hasCustomPrompt="1"/>
          </p:nvPr>
        </p:nvSpPr>
        <p:spPr>
          <a:xfrm>
            <a:off x="831850" y="781050"/>
            <a:ext cx="10515600" cy="676275"/>
          </a:xfrm>
        </p:spPr>
        <p:txBody>
          <a:bodyPr anchor="b">
            <a:normAutofit/>
          </a:bodyPr>
          <a:lstStyle>
            <a:lvl1pPr algn="ctr">
              <a:defRPr sz="4000"/>
            </a:lvl1pPr>
          </a:lstStyle>
          <a:p>
            <a:r>
              <a:rPr lang="en-US" dirty="0"/>
              <a:t>COMPARISON</a:t>
            </a:r>
            <a:endParaRPr lang="ru-RU" dirty="0"/>
          </a:p>
        </p:txBody>
      </p:sp>
      <p:sp>
        <p:nvSpPr>
          <p:cNvPr id="3" name="Text Placeholder 2">
            <a:extLst>
              <a:ext uri="{FF2B5EF4-FFF2-40B4-BE49-F238E27FC236}">
                <a16:creationId xmlns="" xmlns:a16="http://schemas.microsoft.com/office/drawing/2014/main" id="{40DFDBBD-D278-4F5A-BD28-172F5B157E88}"/>
              </a:ext>
            </a:extLst>
          </p:cNvPr>
          <p:cNvSpPr>
            <a:spLocks noGrp="1"/>
          </p:cNvSpPr>
          <p:nvPr>
            <p:ph type="body" idx="1" hasCustomPrompt="1"/>
          </p:nvPr>
        </p:nvSpPr>
        <p:spPr>
          <a:xfrm>
            <a:off x="993286" y="2959593"/>
            <a:ext cx="4183650" cy="365125"/>
          </a:xfrm>
        </p:spPr>
        <p:txBody>
          <a:bodyPr>
            <a:normAutofit/>
          </a:bodyPr>
          <a:lstStyle>
            <a:lvl1pPr marL="0" indent="0">
              <a:buNone/>
              <a:defRPr sz="25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1 TITLE</a:t>
            </a:r>
          </a:p>
        </p:txBody>
      </p:sp>
      <p:sp>
        <p:nvSpPr>
          <p:cNvPr id="4" name="Date Placeholder 3">
            <a:extLst>
              <a:ext uri="{FF2B5EF4-FFF2-40B4-BE49-F238E27FC236}">
                <a16:creationId xmlns=""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pPr/>
              <a:t>‹#›</a:t>
            </a:fld>
            <a:endParaRPr lang="ru-RU" dirty="0"/>
          </a:p>
        </p:txBody>
      </p:sp>
      <p:sp>
        <p:nvSpPr>
          <p:cNvPr id="17" name="Text Placeholder 26">
            <a:extLst>
              <a:ext uri="{FF2B5EF4-FFF2-40B4-BE49-F238E27FC236}">
                <a16:creationId xmlns="" xmlns:a16="http://schemas.microsoft.com/office/drawing/2014/main" id="{C990C5BD-BC2C-4822-AA4E-446B77052F23}"/>
              </a:ext>
            </a:extLst>
          </p:cNvPr>
          <p:cNvSpPr>
            <a:spLocks noGrp="1"/>
          </p:cNvSpPr>
          <p:nvPr>
            <p:ph type="body" sz="quarter" idx="16"/>
          </p:nvPr>
        </p:nvSpPr>
        <p:spPr>
          <a:xfrm>
            <a:off x="830066" y="1898650"/>
            <a:ext cx="10515599" cy="701675"/>
          </a:xfrm>
        </p:spPr>
        <p:txBody>
          <a:bodyPr>
            <a:noAutofit/>
          </a:bodyPr>
          <a:lstStyle>
            <a:lvl1pPr marL="0" indent="0" algn="ctr">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smtClean="0"/>
              <a:t>Click to edit Master text styles</a:t>
            </a:r>
          </a:p>
        </p:txBody>
      </p:sp>
      <p:sp>
        <p:nvSpPr>
          <p:cNvPr id="22" name="Graphic 19">
            <a:extLst>
              <a:ext uri="{FF2B5EF4-FFF2-40B4-BE49-F238E27FC236}">
                <a16:creationId xmlns="" xmlns:a16="http://schemas.microsoft.com/office/drawing/2014/main" id="{258EB2BC-F42B-4177-83EB-F2D2BF76129C}"/>
              </a:ext>
            </a:extLst>
          </p:cNvPr>
          <p:cNvSpPr/>
          <p:nvPr userDrawn="1"/>
        </p:nvSpPr>
        <p:spPr>
          <a:xfrm>
            <a:off x="3019044" y="1583026"/>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24" name="Text Placeholder 2">
            <a:extLst>
              <a:ext uri="{FF2B5EF4-FFF2-40B4-BE49-F238E27FC236}">
                <a16:creationId xmlns="" xmlns:a16="http://schemas.microsoft.com/office/drawing/2014/main" id="{B971AAD9-2660-4922-9B41-C45976A31C4F}"/>
              </a:ext>
            </a:extLst>
          </p:cNvPr>
          <p:cNvSpPr>
            <a:spLocks noGrp="1"/>
          </p:cNvSpPr>
          <p:nvPr>
            <p:ph type="body" idx="18" hasCustomPrompt="1"/>
          </p:nvPr>
        </p:nvSpPr>
        <p:spPr>
          <a:xfrm>
            <a:off x="6155960" y="2959593"/>
            <a:ext cx="4183650" cy="365125"/>
          </a:xfrm>
        </p:spPr>
        <p:txBody>
          <a:bodyPr>
            <a:normAutofit/>
          </a:bodyPr>
          <a:lstStyle>
            <a:lvl1pPr marL="0" indent="0">
              <a:buNone/>
              <a:defRPr sz="25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2 TITLE</a:t>
            </a:r>
          </a:p>
        </p:txBody>
      </p:sp>
      <p:sp>
        <p:nvSpPr>
          <p:cNvPr id="28" name="Text Placeholder 26">
            <a:extLst>
              <a:ext uri="{FF2B5EF4-FFF2-40B4-BE49-F238E27FC236}">
                <a16:creationId xmlns="" xmlns:a16="http://schemas.microsoft.com/office/drawing/2014/main" id="{D0525F80-1CD7-406E-A2B0-ACB0CD78A32C}"/>
              </a:ext>
            </a:extLst>
          </p:cNvPr>
          <p:cNvSpPr>
            <a:spLocks noGrp="1"/>
          </p:cNvSpPr>
          <p:nvPr>
            <p:ph type="body" sz="quarter" idx="20"/>
          </p:nvPr>
        </p:nvSpPr>
        <p:spPr>
          <a:xfrm>
            <a:off x="811311" y="3294245"/>
            <a:ext cx="4365625" cy="2333625"/>
          </a:xfrm>
        </p:spPr>
        <p:txBody>
          <a:bodyPr>
            <a:normAutofit/>
          </a:bodyPr>
          <a:lstStyle>
            <a:lvl1pPr marL="180000" indent="-180000">
              <a:spcBef>
                <a:spcPts val="600"/>
              </a:spcBef>
              <a:buClr>
                <a:schemeClr val="accent3"/>
              </a:buClr>
              <a:defRPr sz="140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smtClean="0"/>
              <a:t>Click to edit Master text styles</a:t>
            </a:r>
          </a:p>
        </p:txBody>
      </p:sp>
      <p:sp>
        <p:nvSpPr>
          <p:cNvPr id="30" name="Text Placeholder 26">
            <a:extLst>
              <a:ext uri="{FF2B5EF4-FFF2-40B4-BE49-F238E27FC236}">
                <a16:creationId xmlns="" xmlns:a16="http://schemas.microsoft.com/office/drawing/2014/main" id="{527B617A-AB11-44E9-B2E2-53B7F35CD968}"/>
              </a:ext>
            </a:extLst>
          </p:cNvPr>
          <p:cNvSpPr>
            <a:spLocks noGrp="1"/>
          </p:cNvSpPr>
          <p:nvPr>
            <p:ph type="body" sz="quarter" idx="21"/>
          </p:nvPr>
        </p:nvSpPr>
        <p:spPr>
          <a:xfrm>
            <a:off x="5973985" y="3294245"/>
            <a:ext cx="4365625" cy="2333625"/>
          </a:xfrm>
        </p:spPr>
        <p:txBody>
          <a:bodyPr>
            <a:normAutofit/>
          </a:bodyPr>
          <a:lstStyle>
            <a:lvl1pPr marL="180000" indent="-180000">
              <a:spcBef>
                <a:spcPts val="600"/>
              </a:spcBef>
              <a:buClr>
                <a:schemeClr val="accent3"/>
              </a:buClr>
              <a:defRPr sz="140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smtClean="0"/>
              <a:t>Click to edit Master text styles</a:t>
            </a:r>
          </a:p>
        </p:txBody>
      </p:sp>
      <p:grpSp>
        <p:nvGrpSpPr>
          <p:cNvPr id="7" name="Graphic 39">
            <a:extLst>
              <a:ext uri="{FF2B5EF4-FFF2-40B4-BE49-F238E27FC236}">
                <a16:creationId xmlns="" xmlns:a16="http://schemas.microsoft.com/office/drawing/2014/main" id="{F4C9083C-573A-4951-8064-8A2074E45857}"/>
              </a:ext>
            </a:extLst>
          </p:cNvPr>
          <p:cNvGrpSpPr/>
          <p:nvPr/>
        </p:nvGrpSpPr>
        <p:grpSpPr>
          <a:xfrm>
            <a:off x="10008352" y="0"/>
            <a:ext cx="2188800" cy="1933794"/>
            <a:chOff x="10003200" y="0"/>
            <a:chExt cx="2188800" cy="1933794"/>
          </a:xfrm>
        </p:grpSpPr>
        <p:sp>
          <p:nvSpPr>
            <p:cNvPr id="42" name="Freeform: Shape 41">
              <a:extLst>
                <a:ext uri="{FF2B5EF4-FFF2-40B4-BE49-F238E27FC236}">
                  <a16:creationId xmlns="" xmlns:a16="http://schemas.microsoft.com/office/drawing/2014/main" id="{E24D028E-B0C2-46BA-B6A7-734B26FEA98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 xmlns:a16="http://schemas.microsoft.com/office/drawing/2014/main" id="{1FD2C3DF-070C-48BB-8EC1-3FE31FCD20DC}"/>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 xmlns:a16="http://schemas.microsoft.com/office/drawing/2014/main" id="{F503CC8C-61AD-4DAB-B26E-509EA44669D4}"/>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 xmlns:a16="http://schemas.microsoft.com/office/drawing/2014/main" id="{8BB58BBD-BF4B-44A6-A2C8-AF1BE81D516E}"/>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 xmlns:a16="http://schemas.microsoft.com/office/drawing/2014/main" id="{602EAB3F-89ED-4532-AC15-8D6D0DE40EEB}"/>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 xmlns:a16="http://schemas.microsoft.com/office/drawing/2014/main" id="{714D3737-C4D1-46DE-A197-29A638CA1F30}"/>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Tree>
    <p:extLst>
      <p:ext uri="{BB962C8B-B14F-4D97-AF65-F5344CB8AC3E}">
        <p14:creationId xmlns:p14="http://schemas.microsoft.com/office/powerpoint/2010/main" val="68273724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hart Slide">
    <p:spTree>
      <p:nvGrpSpPr>
        <p:cNvPr id="1" name=""/>
        <p:cNvGrpSpPr/>
        <p:nvPr/>
      </p:nvGrpSpPr>
      <p:grpSpPr>
        <a:xfrm>
          <a:off x="0" y="0"/>
          <a:ext cx="0" cy="0"/>
          <a:chOff x="0" y="0"/>
          <a:chExt cx="0" cy="0"/>
        </a:xfrm>
      </p:grpSpPr>
      <p:sp>
        <p:nvSpPr>
          <p:cNvPr id="48" name="Oval 47">
            <a:extLst>
              <a:ext uri="{FF2B5EF4-FFF2-40B4-BE49-F238E27FC236}">
                <a16:creationId xmlns="" xmlns:a16="http://schemas.microsoft.com/office/drawing/2014/main" id="{6BE8D45D-1E08-4F59-96CC-EA53D7CA6AB0}"/>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 xmlns:a16="http://schemas.microsoft.com/office/drawing/2014/main" id="{8E968353-82DA-42A2-88B6-AEFCF124AF4E}"/>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 xmlns:a16="http://schemas.microsoft.com/office/drawing/2014/main" id="{81053F33-9837-4E9F-8D29-24A800D841E9}"/>
              </a:ext>
            </a:extLst>
          </p:cNvPr>
          <p:cNvSpPr>
            <a:spLocks noGrp="1"/>
          </p:cNvSpPr>
          <p:nvPr>
            <p:ph type="title" hasCustomPrompt="1"/>
          </p:nvPr>
        </p:nvSpPr>
        <p:spPr>
          <a:xfrm>
            <a:off x="5642753" y="1474969"/>
            <a:ext cx="4395258" cy="676275"/>
          </a:xfrm>
        </p:spPr>
        <p:txBody>
          <a:bodyPr anchor="b">
            <a:normAutofit/>
          </a:bodyPr>
          <a:lstStyle>
            <a:lvl1pPr algn="l">
              <a:defRPr sz="4000"/>
            </a:lvl1pPr>
          </a:lstStyle>
          <a:p>
            <a:r>
              <a:rPr lang="en-US" dirty="0"/>
              <a:t>CHART SLIDE</a:t>
            </a:r>
            <a:endParaRPr lang="ru-RU" dirty="0"/>
          </a:p>
        </p:txBody>
      </p:sp>
      <p:sp>
        <p:nvSpPr>
          <p:cNvPr id="4" name="Date Placeholder 3">
            <a:extLst>
              <a:ext uri="{FF2B5EF4-FFF2-40B4-BE49-F238E27FC236}">
                <a16:creationId xmlns=""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pPr/>
              <a:t>‹#›</a:t>
            </a:fld>
            <a:endParaRPr lang="ru-RU" dirty="0"/>
          </a:p>
        </p:txBody>
      </p:sp>
      <p:sp>
        <p:nvSpPr>
          <p:cNvPr id="17" name="Text Placeholder 26">
            <a:extLst>
              <a:ext uri="{FF2B5EF4-FFF2-40B4-BE49-F238E27FC236}">
                <a16:creationId xmlns="" xmlns:a16="http://schemas.microsoft.com/office/drawing/2014/main" id="{C990C5BD-BC2C-4822-AA4E-446B77052F23}"/>
              </a:ext>
            </a:extLst>
          </p:cNvPr>
          <p:cNvSpPr>
            <a:spLocks noGrp="1"/>
          </p:cNvSpPr>
          <p:nvPr>
            <p:ph type="body" sz="quarter" idx="16"/>
          </p:nvPr>
        </p:nvSpPr>
        <p:spPr>
          <a:xfrm>
            <a:off x="5649889" y="2592569"/>
            <a:ext cx="5630885" cy="701675"/>
          </a:xfrm>
        </p:spPr>
        <p:txBody>
          <a:bodyPr>
            <a:noAutofit/>
          </a:bodyPr>
          <a:lstStyle>
            <a:lvl1pPr marL="0" indent="0" algn="l">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smtClean="0"/>
              <a:t>Click to edit Master text styles</a:t>
            </a:r>
          </a:p>
        </p:txBody>
      </p:sp>
      <p:sp>
        <p:nvSpPr>
          <p:cNvPr id="24" name="Text Placeholder 2">
            <a:extLst>
              <a:ext uri="{FF2B5EF4-FFF2-40B4-BE49-F238E27FC236}">
                <a16:creationId xmlns="" xmlns:a16="http://schemas.microsoft.com/office/drawing/2014/main" id="{B971AAD9-2660-4922-9B41-C45976A31C4F}"/>
              </a:ext>
            </a:extLst>
          </p:cNvPr>
          <p:cNvSpPr>
            <a:spLocks noGrp="1"/>
          </p:cNvSpPr>
          <p:nvPr>
            <p:ph type="body" idx="18" hasCustomPrompt="1"/>
          </p:nvPr>
        </p:nvSpPr>
        <p:spPr>
          <a:xfrm>
            <a:off x="6126385" y="3719427"/>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30%</a:t>
            </a:r>
          </a:p>
        </p:txBody>
      </p:sp>
      <p:sp>
        <p:nvSpPr>
          <p:cNvPr id="30" name="Text Placeholder 26">
            <a:extLst>
              <a:ext uri="{FF2B5EF4-FFF2-40B4-BE49-F238E27FC236}">
                <a16:creationId xmlns="" xmlns:a16="http://schemas.microsoft.com/office/drawing/2014/main" id="{527B617A-AB11-44E9-B2E2-53B7F35CD968}"/>
              </a:ext>
            </a:extLst>
          </p:cNvPr>
          <p:cNvSpPr>
            <a:spLocks noGrp="1"/>
          </p:cNvSpPr>
          <p:nvPr>
            <p:ph type="body" sz="quarter" idx="21" hasCustomPrompt="1"/>
          </p:nvPr>
        </p:nvSpPr>
        <p:spPr>
          <a:xfrm>
            <a:off x="6126386" y="3990708"/>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23" name="Text Placeholder 2">
            <a:extLst>
              <a:ext uri="{FF2B5EF4-FFF2-40B4-BE49-F238E27FC236}">
                <a16:creationId xmlns="" xmlns:a16="http://schemas.microsoft.com/office/drawing/2014/main" id="{E9080FED-3BFC-4CCC-8B5A-A2942CA5CF36}"/>
              </a:ext>
            </a:extLst>
          </p:cNvPr>
          <p:cNvSpPr>
            <a:spLocks noGrp="1"/>
          </p:cNvSpPr>
          <p:nvPr>
            <p:ph type="body" idx="22" hasCustomPrompt="1"/>
          </p:nvPr>
        </p:nvSpPr>
        <p:spPr>
          <a:xfrm>
            <a:off x="6126410" y="4451492"/>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10%</a:t>
            </a:r>
          </a:p>
        </p:txBody>
      </p:sp>
      <p:sp>
        <p:nvSpPr>
          <p:cNvPr id="25" name="Text Placeholder 26">
            <a:extLst>
              <a:ext uri="{FF2B5EF4-FFF2-40B4-BE49-F238E27FC236}">
                <a16:creationId xmlns="" xmlns:a16="http://schemas.microsoft.com/office/drawing/2014/main" id="{E7EC8229-D712-4FD1-990B-9212FC211A9B}"/>
              </a:ext>
            </a:extLst>
          </p:cNvPr>
          <p:cNvSpPr>
            <a:spLocks noGrp="1"/>
          </p:cNvSpPr>
          <p:nvPr>
            <p:ph type="body" sz="quarter" idx="23" hasCustomPrompt="1"/>
          </p:nvPr>
        </p:nvSpPr>
        <p:spPr>
          <a:xfrm>
            <a:off x="6126411" y="4722773"/>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27" name="Text Placeholder 2">
            <a:extLst>
              <a:ext uri="{FF2B5EF4-FFF2-40B4-BE49-F238E27FC236}">
                <a16:creationId xmlns="" xmlns:a16="http://schemas.microsoft.com/office/drawing/2014/main" id="{27341020-DCB7-4CC5-BE55-AAAF421822ED}"/>
              </a:ext>
            </a:extLst>
          </p:cNvPr>
          <p:cNvSpPr>
            <a:spLocks noGrp="1"/>
          </p:cNvSpPr>
          <p:nvPr>
            <p:ph type="body" idx="24" hasCustomPrompt="1"/>
          </p:nvPr>
        </p:nvSpPr>
        <p:spPr>
          <a:xfrm>
            <a:off x="8065899" y="3719427"/>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25%</a:t>
            </a:r>
          </a:p>
        </p:txBody>
      </p:sp>
      <p:sp>
        <p:nvSpPr>
          <p:cNvPr id="29" name="Text Placeholder 26">
            <a:extLst>
              <a:ext uri="{FF2B5EF4-FFF2-40B4-BE49-F238E27FC236}">
                <a16:creationId xmlns="" xmlns:a16="http://schemas.microsoft.com/office/drawing/2014/main" id="{B1896019-AE20-47E2-AA66-ED9D16B2DAF7}"/>
              </a:ext>
            </a:extLst>
          </p:cNvPr>
          <p:cNvSpPr>
            <a:spLocks noGrp="1"/>
          </p:cNvSpPr>
          <p:nvPr>
            <p:ph type="body" sz="quarter" idx="25" hasCustomPrompt="1"/>
          </p:nvPr>
        </p:nvSpPr>
        <p:spPr>
          <a:xfrm>
            <a:off x="8065900" y="3990708"/>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32" name="Text Placeholder 2">
            <a:extLst>
              <a:ext uri="{FF2B5EF4-FFF2-40B4-BE49-F238E27FC236}">
                <a16:creationId xmlns="" xmlns:a16="http://schemas.microsoft.com/office/drawing/2014/main" id="{212C49D2-92E0-4567-8BD4-9B8FC0536701}"/>
              </a:ext>
            </a:extLst>
          </p:cNvPr>
          <p:cNvSpPr>
            <a:spLocks noGrp="1"/>
          </p:cNvSpPr>
          <p:nvPr>
            <p:ph type="body" idx="26" hasCustomPrompt="1"/>
          </p:nvPr>
        </p:nvSpPr>
        <p:spPr>
          <a:xfrm>
            <a:off x="8065924" y="4451492"/>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10%</a:t>
            </a:r>
          </a:p>
        </p:txBody>
      </p:sp>
      <p:sp>
        <p:nvSpPr>
          <p:cNvPr id="33" name="Text Placeholder 26">
            <a:extLst>
              <a:ext uri="{FF2B5EF4-FFF2-40B4-BE49-F238E27FC236}">
                <a16:creationId xmlns="" xmlns:a16="http://schemas.microsoft.com/office/drawing/2014/main" id="{6B5DA211-72E1-4B00-AA61-980CE5A34565}"/>
              </a:ext>
            </a:extLst>
          </p:cNvPr>
          <p:cNvSpPr>
            <a:spLocks noGrp="1"/>
          </p:cNvSpPr>
          <p:nvPr>
            <p:ph type="body" sz="quarter" idx="27" hasCustomPrompt="1"/>
          </p:nvPr>
        </p:nvSpPr>
        <p:spPr>
          <a:xfrm>
            <a:off x="8065925" y="4722773"/>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35" name="Text Placeholder 2">
            <a:extLst>
              <a:ext uri="{FF2B5EF4-FFF2-40B4-BE49-F238E27FC236}">
                <a16:creationId xmlns="" xmlns:a16="http://schemas.microsoft.com/office/drawing/2014/main" id="{A7CF7C63-619A-46EE-AF36-FCA26441A064}"/>
              </a:ext>
            </a:extLst>
          </p:cNvPr>
          <p:cNvSpPr>
            <a:spLocks noGrp="1"/>
          </p:cNvSpPr>
          <p:nvPr>
            <p:ph type="body" idx="28" hasCustomPrompt="1"/>
          </p:nvPr>
        </p:nvSpPr>
        <p:spPr>
          <a:xfrm>
            <a:off x="10005413" y="3719427"/>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20%</a:t>
            </a:r>
          </a:p>
        </p:txBody>
      </p:sp>
      <p:sp>
        <p:nvSpPr>
          <p:cNvPr id="36" name="Text Placeholder 26">
            <a:extLst>
              <a:ext uri="{FF2B5EF4-FFF2-40B4-BE49-F238E27FC236}">
                <a16:creationId xmlns="" xmlns:a16="http://schemas.microsoft.com/office/drawing/2014/main" id="{92E0EA61-C10D-4760-B03F-F27BCF1FC24C}"/>
              </a:ext>
            </a:extLst>
          </p:cNvPr>
          <p:cNvSpPr>
            <a:spLocks noGrp="1"/>
          </p:cNvSpPr>
          <p:nvPr>
            <p:ph type="body" sz="quarter" idx="29" hasCustomPrompt="1"/>
          </p:nvPr>
        </p:nvSpPr>
        <p:spPr>
          <a:xfrm>
            <a:off x="10005414" y="3990708"/>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38" name="Text Placeholder 2">
            <a:extLst>
              <a:ext uri="{FF2B5EF4-FFF2-40B4-BE49-F238E27FC236}">
                <a16:creationId xmlns="" xmlns:a16="http://schemas.microsoft.com/office/drawing/2014/main" id="{1A3A14FA-D9E9-4000-B30C-14CADBFE48F6}"/>
              </a:ext>
            </a:extLst>
          </p:cNvPr>
          <p:cNvSpPr>
            <a:spLocks noGrp="1"/>
          </p:cNvSpPr>
          <p:nvPr>
            <p:ph type="body" idx="30" hasCustomPrompt="1"/>
          </p:nvPr>
        </p:nvSpPr>
        <p:spPr>
          <a:xfrm>
            <a:off x="10005438" y="4451492"/>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5%</a:t>
            </a:r>
          </a:p>
        </p:txBody>
      </p:sp>
      <p:sp>
        <p:nvSpPr>
          <p:cNvPr id="39" name="Text Placeholder 26">
            <a:extLst>
              <a:ext uri="{FF2B5EF4-FFF2-40B4-BE49-F238E27FC236}">
                <a16:creationId xmlns="" xmlns:a16="http://schemas.microsoft.com/office/drawing/2014/main" id="{0FBCB607-92E0-4206-871B-10CAEB3377B3}"/>
              </a:ext>
            </a:extLst>
          </p:cNvPr>
          <p:cNvSpPr>
            <a:spLocks noGrp="1"/>
          </p:cNvSpPr>
          <p:nvPr>
            <p:ph type="body" sz="quarter" idx="31" hasCustomPrompt="1"/>
          </p:nvPr>
        </p:nvSpPr>
        <p:spPr>
          <a:xfrm>
            <a:off x="10005439" y="4722773"/>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19" name="Chart Placeholder 18">
            <a:extLst>
              <a:ext uri="{FF2B5EF4-FFF2-40B4-BE49-F238E27FC236}">
                <a16:creationId xmlns="" xmlns:a16="http://schemas.microsoft.com/office/drawing/2014/main" id="{08CD548A-F4DA-41C7-BC55-620C696D5A6A}"/>
              </a:ext>
            </a:extLst>
          </p:cNvPr>
          <p:cNvSpPr>
            <a:spLocks noGrp="1"/>
          </p:cNvSpPr>
          <p:nvPr>
            <p:ph type="chart" sz="quarter" idx="32"/>
          </p:nvPr>
        </p:nvSpPr>
        <p:spPr>
          <a:xfrm>
            <a:off x="911225" y="908050"/>
            <a:ext cx="4284663" cy="4365625"/>
          </a:xfrm>
        </p:spPr>
        <p:txBody>
          <a:bodyPr anchor="ctr" anchorCtr="0">
            <a:normAutofit/>
          </a:bodyPr>
          <a:lstStyle>
            <a:lvl1pPr marL="0" indent="0" algn="ctr">
              <a:buNone/>
              <a:defRPr sz="1600">
                <a:solidFill>
                  <a:schemeClr val="tx1">
                    <a:lumMod val="50000"/>
                    <a:lumOff val="50000"/>
                  </a:schemeClr>
                </a:solidFill>
              </a:defRPr>
            </a:lvl1pPr>
          </a:lstStyle>
          <a:p>
            <a:r>
              <a:rPr lang="en-US" smtClean="0"/>
              <a:t>Click icon to add chart</a:t>
            </a:r>
            <a:endParaRPr lang="ru-RU" dirty="0"/>
          </a:p>
        </p:txBody>
      </p:sp>
      <p:grpSp>
        <p:nvGrpSpPr>
          <p:cNvPr id="7" name="Graphic 39">
            <a:extLst>
              <a:ext uri="{FF2B5EF4-FFF2-40B4-BE49-F238E27FC236}">
                <a16:creationId xmlns="" xmlns:a16="http://schemas.microsoft.com/office/drawing/2014/main" id="{D0A213E0-4DC9-4F6A-98B8-21DE9AE2D9B0}"/>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 xmlns:a16="http://schemas.microsoft.com/office/drawing/2014/main" id="{24312820-32BB-4DFC-B775-2031DE03F33E}"/>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 xmlns:a16="http://schemas.microsoft.com/office/drawing/2014/main" id="{F9B4581F-B122-40B8-BE37-64894A713B38}"/>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 xmlns:a16="http://schemas.microsoft.com/office/drawing/2014/main" id="{C7CF8C75-A610-43BA-923F-335A6051357D}"/>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 xmlns:a16="http://schemas.microsoft.com/office/drawing/2014/main" id="{56793F9B-5B71-414E-9CB2-2B76F8308871}"/>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 xmlns:a16="http://schemas.microsoft.com/office/drawing/2014/main" id="{9807DE94-0E8D-4E1B-A7D2-E0F91AF2E54C}"/>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 xmlns:a16="http://schemas.microsoft.com/office/drawing/2014/main" id="{7BC592BA-C191-49B5-8F41-8E14CFFDAC40}"/>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3" name="Graphic 50">
            <a:extLst>
              <a:ext uri="{FF2B5EF4-FFF2-40B4-BE49-F238E27FC236}">
                <a16:creationId xmlns="" xmlns:a16="http://schemas.microsoft.com/office/drawing/2014/main" id="{33AA43FA-C2DC-406C-BFE6-A2A804112236}"/>
              </a:ext>
            </a:extLst>
          </p:cNvPr>
          <p:cNvSpPr/>
          <p:nvPr/>
        </p:nvSpPr>
        <p:spPr>
          <a:xfrm>
            <a:off x="5731819" y="2267879"/>
            <a:ext cx="3016875" cy="165305"/>
          </a:xfrm>
          <a:custGeom>
            <a:avLst/>
            <a:gdLst>
              <a:gd name="connsiteX0" fmla="*/ 2957222 w 3016875"/>
              <a:gd name="connsiteY0" fmla="*/ 159503 h 165304"/>
              <a:gd name="connsiteX1" fmla="*/ 71329 w 3016875"/>
              <a:gd name="connsiteY1" fmla="*/ 159503 h 165304"/>
              <a:gd name="connsiteX2" fmla="*/ 9059 w 3016875"/>
              <a:gd name="connsiteY2" fmla="*/ 84480 h 165304"/>
              <a:gd name="connsiteX3" fmla="*/ 9059 w 3016875"/>
              <a:gd name="connsiteY3" fmla="*/ 84480 h 165304"/>
              <a:gd name="connsiteX4" fmla="*/ 71329 w 3016875"/>
              <a:gd name="connsiteY4" fmla="*/ 10729 h 165304"/>
              <a:gd name="connsiteX5" fmla="*/ 2956149 w 3016875"/>
              <a:gd name="connsiteY5" fmla="*/ 10729 h 165304"/>
              <a:gd name="connsiteX6" fmla="*/ 3018419 w 3016875"/>
              <a:gd name="connsiteY6" fmla="*/ 84480 h 165304"/>
              <a:gd name="connsiteX7" fmla="*/ 3018419 w 3016875"/>
              <a:gd name="connsiteY7" fmla="*/ 84480 h 165304"/>
              <a:gd name="connsiteX8" fmla="*/ 2957222 w 3016875"/>
              <a:gd name="connsiteY8" fmla="*/ 159503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16875" h="165304">
                <a:moveTo>
                  <a:pt x="2957222" y="159503"/>
                </a:moveTo>
                <a:lnTo>
                  <a:pt x="71329" y="159503"/>
                </a:lnTo>
                <a:cubicBezTo>
                  <a:pt x="36973" y="159503"/>
                  <a:pt x="9059" y="125171"/>
                  <a:pt x="9059" y="84480"/>
                </a:cubicBezTo>
                <a:lnTo>
                  <a:pt x="9059" y="84480"/>
                </a:lnTo>
                <a:cubicBezTo>
                  <a:pt x="9059" y="43790"/>
                  <a:pt x="36973" y="10729"/>
                  <a:pt x="71329" y="10729"/>
                </a:cubicBezTo>
                <a:lnTo>
                  <a:pt x="2956149" y="10729"/>
                </a:lnTo>
                <a:cubicBezTo>
                  <a:pt x="2990505" y="10729"/>
                  <a:pt x="3018419" y="43790"/>
                  <a:pt x="3018419" y="84480"/>
                </a:cubicBezTo>
                <a:lnTo>
                  <a:pt x="3018419" y="84480"/>
                </a:lnTo>
                <a:cubicBezTo>
                  <a:pt x="3019492" y="125171"/>
                  <a:pt x="2991578" y="159503"/>
                  <a:pt x="2957222" y="159503"/>
                </a:cubicBezTo>
                <a:close/>
              </a:path>
            </a:pathLst>
          </a:custGeom>
          <a:gradFill>
            <a:gsLst>
              <a:gs pos="0">
                <a:schemeClr val="accent1"/>
              </a:gs>
              <a:gs pos="100000">
                <a:schemeClr val="accent3"/>
              </a:gs>
            </a:gsLst>
            <a:lin ang="0" scaled="1"/>
          </a:gradFill>
          <a:ln w="10716" cap="flat">
            <a:noFill/>
            <a:prstDash val="solid"/>
            <a:miter/>
          </a:ln>
        </p:spPr>
        <p:txBody>
          <a:bodyPr rtlCol="0" anchor="ctr"/>
          <a:lstStyle/>
          <a:p>
            <a:endParaRPr lang="ru-RU" dirty="0"/>
          </a:p>
        </p:txBody>
      </p:sp>
    </p:spTree>
    <p:extLst>
      <p:ext uri="{BB962C8B-B14F-4D97-AF65-F5344CB8AC3E}">
        <p14:creationId xmlns:p14="http://schemas.microsoft.com/office/powerpoint/2010/main" val="30409556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035DEF8-9E65-42B6-8581-A9B78910018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xmlns="" id="{E2A8FFFE-23AD-462A-83CF-975AF975FBE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xmlns="" id="{C50FD3B3-8F62-4803-8357-FBAE80955FA4}"/>
              </a:ext>
            </a:extLst>
          </p:cNvPr>
          <p:cNvSpPr>
            <a:spLocks noGrp="1"/>
          </p:cNvSpPr>
          <p:nvPr>
            <p:ph type="dt" sz="half" idx="10"/>
          </p:nvPr>
        </p:nvSpPr>
        <p:spPr/>
        <p:txBody>
          <a:bodyPr/>
          <a:lstStyle/>
          <a:p>
            <a:fld id="{518EBE59-A246-4136-8BB3-7756A19066C9}" type="datetimeFigureOut">
              <a:rPr lang="en-US" smtClean="0"/>
              <a:pPr/>
              <a:t>11/2/2021</a:t>
            </a:fld>
            <a:endParaRPr lang="en-US"/>
          </a:p>
        </p:txBody>
      </p:sp>
      <p:sp>
        <p:nvSpPr>
          <p:cNvPr id="5" name="Footer Placeholder 4">
            <a:extLst>
              <a:ext uri="{FF2B5EF4-FFF2-40B4-BE49-F238E27FC236}">
                <a16:creationId xmlns:a16="http://schemas.microsoft.com/office/drawing/2014/main" xmlns="" id="{2742E8B5-8F29-4560-8068-81F656A4B1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0E6E474A-41E4-4048-B564-7750BFD6C43C}"/>
              </a:ext>
            </a:extLst>
          </p:cNvPr>
          <p:cNvSpPr>
            <a:spLocks noGrp="1"/>
          </p:cNvSpPr>
          <p:nvPr>
            <p:ph type="sldNum" sz="quarter" idx="12"/>
          </p:nvPr>
        </p:nvSpPr>
        <p:spPr/>
        <p:txBody>
          <a:bodyPr/>
          <a:lstStyle/>
          <a:p>
            <a:fld id="{6CB36738-1199-4515-8682-0F8AA0358A2D}" type="slidenum">
              <a:rPr lang="en-US" smtClean="0"/>
              <a:pPr/>
              <a:t>‹#›</a:t>
            </a:fld>
            <a:endParaRPr lang="en-US"/>
          </a:p>
        </p:txBody>
      </p:sp>
    </p:spTree>
    <p:extLst>
      <p:ext uri="{BB962C8B-B14F-4D97-AF65-F5344CB8AC3E}">
        <p14:creationId xmlns:p14="http://schemas.microsoft.com/office/powerpoint/2010/main" val="54211491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able Slide">
    <p:spTree>
      <p:nvGrpSpPr>
        <p:cNvPr id="1" name=""/>
        <p:cNvGrpSpPr/>
        <p:nvPr/>
      </p:nvGrpSpPr>
      <p:grpSpPr>
        <a:xfrm>
          <a:off x="0" y="0"/>
          <a:ext cx="0" cy="0"/>
          <a:chOff x="0" y="0"/>
          <a:chExt cx="0" cy="0"/>
        </a:xfrm>
      </p:grpSpPr>
      <p:sp>
        <p:nvSpPr>
          <p:cNvPr id="52" name="Oval 51">
            <a:extLst>
              <a:ext uri="{FF2B5EF4-FFF2-40B4-BE49-F238E27FC236}">
                <a16:creationId xmlns="" xmlns:a16="http://schemas.microsoft.com/office/drawing/2014/main" id="{F21AF1E2-466C-487E-86AF-CA6FFFCA2720}"/>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53" name="Graphic 12">
            <a:extLst>
              <a:ext uri="{FF2B5EF4-FFF2-40B4-BE49-F238E27FC236}">
                <a16:creationId xmlns="" xmlns:a16="http://schemas.microsoft.com/office/drawing/2014/main" id="{531F1BC1-79BD-45BA-B27E-7A2C62A65EC9}"/>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 xmlns:a16="http://schemas.microsoft.com/office/drawing/2014/main" id="{81053F33-9837-4E9F-8D29-24A800D841E9}"/>
              </a:ext>
            </a:extLst>
          </p:cNvPr>
          <p:cNvSpPr>
            <a:spLocks noGrp="1"/>
          </p:cNvSpPr>
          <p:nvPr>
            <p:ph type="title" hasCustomPrompt="1"/>
          </p:nvPr>
        </p:nvSpPr>
        <p:spPr>
          <a:xfrm>
            <a:off x="811744" y="2134675"/>
            <a:ext cx="3403308" cy="676275"/>
          </a:xfrm>
        </p:spPr>
        <p:txBody>
          <a:bodyPr anchor="b">
            <a:normAutofit/>
          </a:bodyPr>
          <a:lstStyle>
            <a:lvl1pPr algn="l">
              <a:defRPr sz="4000"/>
            </a:lvl1pPr>
          </a:lstStyle>
          <a:p>
            <a:r>
              <a:rPr lang="en-US" dirty="0"/>
              <a:t>TABLE SLIDE</a:t>
            </a:r>
            <a:endParaRPr lang="ru-RU" dirty="0"/>
          </a:p>
        </p:txBody>
      </p:sp>
      <p:sp>
        <p:nvSpPr>
          <p:cNvPr id="4" name="Date Placeholder 3">
            <a:extLst>
              <a:ext uri="{FF2B5EF4-FFF2-40B4-BE49-F238E27FC236}">
                <a16:creationId xmlns=""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pPr/>
              <a:t>‹#›</a:t>
            </a:fld>
            <a:endParaRPr lang="ru-RU" dirty="0"/>
          </a:p>
        </p:txBody>
      </p:sp>
      <p:sp>
        <p:nvSpPr>
          <p:cNvPr id="17" name="Text Placeholder 26">
            <a:extLst>
              <a:ext uri="{FF2B5EF4-FFF2-40B4-BE49-F238E27FC236}">
                <a16:creationId xmlns="" xmlns:a16="http://schemas.microsoft.com/office/drawing/2014/main" id="{C990C5BD-BC2C-4822-AA4E-446B77052F23}"/>
              </a:ext>
            </a:extLst>
          </p:cNvPr>
          <p:cNvSpPr>
            <a:spLocks noGrp="1"/>
          </p:cNvSpPr>
          <p:nvPr>
            <p:ph type="body" sz="quarter" idx="16"/>
          </p:nvPr>
        </p:nvSpPr>
        <p:spPr>
          <a:xfrm>
            <a:off x="809405" y="3252275"/>
            <a:ext cx="3396171" cy="1846732"/>
          </a:xfrm>
        </p:spPr>
        <p:txBody>
          <a:bodyPr>
            <a:noAutofit/>
          </a:bodyPr>
          <a:lstStyle>
            <a:lvl1pPr marL="0" indent="0" algn="l">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smtClean="0"/>
              <a:t>Click to edit Master text styles</a:t>
            </a:r>
          </a:p>
        </p:txBody>
      </p:sp>
      <p:sp>
        <p:nvSpPr>
          <p:cNvPr id="18" name="Table Placeholder 17">
            <a:extLst>
              <a:ext uri="{FF2B5EF4-FFF2-40B4-BE49-F238E27FC236}">
                <a16:creationId xmlns="" xmlns:a16="http://schemas.microsoft.com/office/drawing/2014/main" id="{3AF64257-E00C-4FE5-925B-A78911D1D2B9}"/>
              </a:ext>
            </a:extLst>
          </p:cNvPr>
          <p:cNvSpPr>
            <a:spLocks noGrp="1"/>
          </p:cNvSpPr>
          <p:nvPr>
            <p:ph type="tbl" sz="quarter" idx="17"/>
          </p:nvPr>
        </p:nvSpPr>
        <p:spPr>
          <a:xfrm>
            <a:off x="4724400" y="1493214"/>
            <a:ext cx="6561138" cy="3847135"/>
          </a:xfrm>
        </p:spPr>
        <p:txBody>
          <a:bodyPr anchor="ctr" anchorCtr="0">
            <a:normAutofit/>
          </a:bodyPr>
          <a:lstStyle>
            <a:lvl1pPr marL="0" indent="0" algn="ctr">
              <a:buNone/>
              <a:defRPr sz="1600">
                <a:solidFill>
                  <a:schemeClr val="tx1">
                    <a:lumMod val="50000"/>
                    <a:lumOff val="50000"/>
                  </a:schemeClr>
                </a:solidFill>
              </a:defRPr>
            </a:lvl1pPr>
          </a:lstStyle>
          <a:p>
            <a:r>
              <a:rPr lang="en-US" smtClean="0"/>
              <a:t>Click icon to add table</a:t>
            </a:r>
            <a:endParaRPr lang="ru-RU" dirty="0"/>
          </a:p>
        </p:txBody>
      </p:sp>
      <p:grpSp>
        <p:nvGrpSpPr>
          <p:cNvPr id="7" name="Graphic 39">
            <a:extLst>
              <a:ext uri="{FF2B5EF4-FFF2-40B4-BE49-F238E27FC236}">
                <a16:creationId xmlns="" xmlns:a16="http://schemas.microsoft.com/office/drawing/2014/main" id="{2B29CFAD-7DFA-43C8-BC78-F666303C4A65}"/>
              </a:ext>
            </a:extLst>
          </p:cNvPr>
          <p:cNvGrpSpPr/>
          <p:nvPr userDrawn="1"/>
        </p:nvGrpSpPr>
        <p:grpSpPr>
          <a:xfrm flipH="1">
            <a:off x="-3477" y="0"/>
            <a:ext cx="2188800" cy="1933794"/>
            <a:chOff x="10003200" y="0"/>
            <a:chExt cx="2188800" cy="1933794"/>
          </a:xfrm>
        </p:grpSpPr>
        <p:sp>
          <p:nvSpPr>
            <p:cNvPr id="46" name="Freeform: Shape 45">
              <a:extLst>
                <a:ext uri="{FF2B5EF4-FFF2-40B4-BE49-F238E27FC236}">
                  <a16:creationId xmlns="" xmlns:a16="http://schemas.microsoft.com/office/drawing/2014/main" id="{7709766F-07C2-47E0-94AE-482595B63D17}"/>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 xmlns:a16="http://schemas.microsoft.com/office/drawing/2014/main" id="{29F02ED7-2803-4FC7-8D17-DB9AF81B2257}"/>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8" name="Freeform: Shape 47">
              <a:extLst>
                <a:ext uri="{FF2B5EF4-FFF2-40B4-BE49-F238E27FC236}">
                  <a16:creationId xmlns="" xmlns:a16="http://schemas.microsoft.com/office/drawing/2014/main" id="{6715C276-3245-4E87-976F-10DC35AF0E89}"/>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9" name="Freeform: Shape 48">
              <a:extLst>
                <a:ext uri="{FF2B5EF4-FFF2-40B4-BE49-F238E27FC236}">
                  <a16:creationId xmlns="" xmlns:a16="http://schemas.microsoft.com/office/drawing/2014/main" id="{4D4F9402-D548-4465-B31D-5C89E49D8F2D}"/>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50" name="Freeform: Shape 49">
              <a:extLst>
                <a:ext uri="{FF2B5EF4-FFF2-40B4-BE49-F238E27FC236}">
                  <a16:creationId xmlns="" xmlns:a16="http://schemas.microsoft.com/office/drawing/2014/main" id="{64C16800-96DF-4B5C-B15B-EB27E1475EB3}"/>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51" name="Freeform: Shape 50">
              <a:extLst>
                <a:ext uri="{FF2B5EF4-FFF2-40B4-BE49-F238E27FC236}">
                  <a16:creationId xmlns="" xmlns:a16="http://schemas.microsoft.com/office/drawing/2014/main" id="{AE9DBF7F-0A02-4C85-A28D-3C88C66B3486}"/>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3" name="Graphic 54">
            <a:extLst>
              <a:ext uri="{FF2B5EF4-FFF2-40B4-BE49-F238E27FC236}">
                <a16:creationId xmlns="" xmlns:a16="http://schemas.microsoft.com/office/drawing/2014/main" id="{A1820133-6B1B-4297-8A79-2E89B2C7199B}"/>
              </a:ext>
            </a:extLst>
          </p:cNvPr>
          <p:cNvSpPr/>
          <p:nvPr/>
        </p:nvSpPr>
        <p:spPr>
          <a:xfrm>
            <a:off x="895660" y="2912161"/>
            <a:ext cx="2781900" cy="165305"/>
          </a:xfrm>
          <a:custGeom>
            <a:avLst/>
            <a:gdLst>
              <a:gd name="connsiteX0" fmla="*/ 2726257 w 2781900"/>
              <a:gd name="connsiteY0" fmla="*/ 158686 h 165304"/>
              <a:gd name="connsiteX1" fmla="*/ 65137 w 2781900"/>
              <a:gd name="connsiteY1" fmla="*/ 158686 h 165304"/>
              <a:gd name="connsiteX2" fmla="*/ 7717 w 2781900"/>
              <a:gd name="connsiteY2" fmla="*/ 83663 h 165304"/>
              <a:gd name="connsiteX3" fmla="*/ 7717 w 2781900"/>
              <a:gd name="connsiteY3" fmla="*/ 83663 h 165304"/>
              <a:gd name="connsiteX4" fmla="*/ 65137 w 2781900"/>
              <a:gd name="connsiteY4" fmla="*/ 9911 h 165304"/>
              <a:gd name="connsiteX5" fmla="*/ 2725267 w 2781900"/>
              <a:gd name="connsiteY5" fmla="*/ 9911 h 165304"/>
              <a:gd name="connsiteX6" fmla="*/ 2782687 w 2781900"/>
              <a:gd name="connsiteY6" fmla="*/ 83663 h 165304"/>
              <a:gd name="connsiteX7" fmla="*/ 2782687 w 2781900"/>
              <a:gd name="connsiteY7" fmla="*/ 83663 h 165304"/>
              <a:gd name="connsiteX8" fmla="*/ 2726257 w 2781900"/>
              <a:gd name="connsiteY8" fmla="*/ 158686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81900" h="165304">
                <a:moveTo>
                  <a:pt x="2726257" y="158686"/>
                </a:moveTo>
                <a:lnTo>
                  <a:pt x="65137" y="158686"/>
                </a:lnTo>
                <a:cubicBezTo>
                  <a:pt x="33457" y="158686"/>
                  <a:pt x="7717" y="124353"/>
                  <a:pt x="7717" y="83663"/>
                </a:cubicBezTo>
                <a:lnTo>
                  <a:pt x="7717" y="83663"/>
                </a:lnTo>
                <a:cubicBezTo>
                  <a:pt x="7717" y="42972"/>
                  <a:pt x="33457" y="9911"/>
                  <a:pt x="65137" y="9911"/>
                </a:cubicBezTo>
                <a:lnTo>
                  <a:pt x="2725267" y="9911"/>
                </a:lnTo>
                <a:cubicBezTo>
                  <a:pt x="2756947" y="9911"/>
                  <a:pt x="2782687" y="42972"/>
                  <a:pt x="2782687" y="83663"/>
                </a:cubicBezTo>
                <a:lnTo>
                  <a:pt x="2782687" y="83663"/>
                </a:lnTo>
                <a:cubicBezTo>
                  <a:pt x="2783677" y="124353"/>
                  <a:pt x="2757937" y="158686"/>
                  <a:pt x="2726257" y="158686"/>
                </a:cubicBezTo>
                <a:close/>
              </a:path>
            </a:pathLst>
          </a:custGeom>
          <a:gradFill>
            <a:gsLst>
              <a:gs pos="0">
                <a:schemeClr val="accent1"/>
              </a:gs>
              <a:gs pos="100000">
                <a:schemeClr val="accent3"/>
              </a:gs>
            </a:gsLst>
            <a:lin ang="0" scaled="1"/>
          </a:gradFill>
          <a:ln w="9899" cap="flat">
            <a:noFill/>
            <a:prstDash val="solid"/>
            <a:miter/>
          </a:ln>
        </p:spPr>
        <p:txBody>
          <a:bodyPr rtlCol="0" anchor="ctr"/>
          <a:lstStyle/>
          <a:p>
            <a:endParaRPr lang="ru-RU" dirty="0"/>
          </a:p>
        </p:txBody>
      </p:sp>
    </p:spTree>
    <p:extLst>
      <p:ext uri="{BB962C8B-B14F-4D97-AF65-F5344CB8AC3E}">
        <p14:creationId xmlns:p14="http://schemas.microsoft.com/office/powerpoint/2010/main" val="133622092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Image and Title Slide">
    <p:spTree>
      <p:nvGrpSpPr>
        <p:cNvPr id="1" name=""/>
        <p:cNvGrpSpPr/>
        <p:nvPr/>
      </p:nvGrpSpPr>
      <p:grpSpPr>
        <a:xfrm>
          <a:off x="0" y="0"/>
          <a:ext cx="0" cy="0"/>
          <a:chOff x="0" y="0"/>
          <a:chExt cx="0" cy="0"/>
        </a:xfrm>
      </p:grpSpPr>
      <p:sp>
        <p:nvSpPr>
          <p:cNvPr id="51" name="Picture Placeholder 50">
            <a:extLst>
              <a:ext uri="{FF2B5EF4-FFF2-40B4-BE49-F238E27FC236}">
                <a16:creationId xmlns="" xmlns:a16="http://schemas.microsoft.com/office/drawing/2014/main" id="{3767FEE9-DC75-4465-BA6B-06E00CF6A27B}"/>
              </a:ext>
            </a:extLst>
          </p:cNvPr>
          <p:cNvSpPr>
            <a:spLocks noGrp="1"/>
          </p:cNvSpPr>
          <p:nvPr>
            <p:ph type="pic" sz="quarter" idx="17"/>
          </p:nvPr>
        </p:nvSpPr>
        <p:spPr>
          <a:xfrm>
            <a:off x="0" y="1"/>
            <a:ext cx="12190660" cy="5569499"/>
          </a:xfrm>
          <a:custGeom>
            <a:avLst/>
            <a:gdLst>
              <a:gd name="connsiteX0" fmla="*/ 0 w 12190660"/>
              <a:gd name="connsiteY0" fmla="*/ 0 h 5569499"/>
              <a:gd name="connsiteX1" fmla="*/ 10154649 w 12190660"/>
              <a:gd name="connsiteY1" fmla="*/ 0 h 5569499"/>
              <a:gd name="connsiteX2" fmla="*/ 7708389 w 12190660"/>
              <a:gd name="connsiteY2" fmla="*/ 1206619 h 5569499"/>
              <a:gd name="connsiteX3" fmla="*/ 7464525 w 12190660"/>
              <a:gd name="connsiteY3" fmla="*/ 1403488 h 5569499"/>
              <a:gd name="connsiteX4" fmla="*/ 7401019 w 12190660"/>
              <a:gd name="connsiteY4" fmla="*/ 1973774 h 5569499"/>
              <a:gd name="connsiteX5" fmla="*/ 7409910 w 12190660"/>
              <a:gd name="connsiteY5" fmla="*/ 1991556 h 5569499"/>
              <a:gd name="connsiteX6" fmla="*/ 7600428 w 12190660"/>
              <a:gd name="connsiteY6" fmla="*/ 2204937 h 5569499"/>
              <a:gd name="connsiteX7" fmla="*/ 7891287 w 12190660"/>
              <a:gd name="connsiteY7" fmla="*/ 2295116 h 5569499"/>
              <a:gd name="connsiteX8" fmla="*/ 8205008 w 12190660"/>
              <a:gd name="connsiteY8" fmla="*/ 2213828 h 5569499"/>
              <a:gd name="connsiteX9" fmla="*/ 12190660 w 12190660"/>
              <a:gd name="connsiteY9" fmla="*/ 248944 h 5569499"/>
              <a:gd name="connsiteX10" fmla="*/ 12190660 w 12190660"/>
              <a:gd name="connsiteY10" fmla="*/ 449624 h 5569499"/>
              <a:gd name="connsiteX11" fmla="*/ 10261340 w 12190660"/>
              <a:gd name="connsiteY11" fmla="*/ 1400948 h 5569499"/>
              <a:gd name="connsiteX12" fmla="*/ 9931108 w 12190660"/>
              <a:gd name="connsiteY12" fmla="*/ 1680375 h 5569499"/>
              <a:gd name="connsiteX13" fmla="*/ 9879032 w 12190660"/>
              <a:gd name="connsiteY13" fmla="*/ 2528819 h 5569499"/>
              <a:gd name="connsiteX14" fmla="*/ 9893004 w 12190660"/>
              <a:gd name="connsiteY14" fmla="*/ 2556762 h 5569499"/>
              <a:gd name="connsiteX15" fmla="*/ 10172431 w 12190660"/>
              <a:gd name="connsiteY15" fmla="*/ 2886994 h 5569499"/>
              <a:gd name="connsiteX16" fmla="*/ 10618245 w 12190660"/>
              <a:gd name="connsiteY16" fmla="*/ 3041950 h 5569499"/>
              <a:gd name="connsiteX17" fmla="*/ 11019604 w 12190660"/>
              <a:gd name="connsiteY17" fmla="*/ 2939069 h 5569499"/>
              <a:gd name="connsiteX18" fmla="*/ 12190660 w 12190660"/>
              <a:gd name="connsiteY18" fmla="*/ 2362433 h 5569499"/>
              <a:gd name="connsiteX19" fmla="*/ 12190660 w 12190660"/>
              <a:gd name="connsiteY19" fmla="*/ 5569499 h 5569499"/>
              <a:gd name="connsiteX20" fmla="*/ 0 w 12190660"/>
              <a:gd name="connsiteY20" fmla="*/ 5569499 h 5569499"/>
              <a:gd name="connsiteX21" fmla="*/ 0 w 12190660"/>
              <a:gd name="connsiteY21" fmla="*/ 4872200 h 5569499"/>
              <a:gd name="connsiteX22" fmla="*/ 1553363 w 12190660"/>
              <a:gd name="connsiteY22" fmla="*/ 4107584 h 5569499"/>
              <a:gd name="connsiteX23" fmla="*/ 1698157 w 12190660"/>
              <a:gd name="connsiteY23" fmla="*/ 3842128 h 5569499"/>
              <a:gd name="connsiteX24" fmla="*/ 1695617 w 12190660"/>
              <a:gd name="connsiteY24" fmla="*/ 3835778 h 5569499"/>
              <a:gd name="connsiteX25" fmla="*/ 1693077 w 12190660"/>
              <a:gd name="connsiteY25" fmla="*/ 3831968 h 5569499"/>
              <a:gd name="connsiteX26" fmla="*/ 2488175 w 12190660"/>
              <a:gd name="connsiteY26" fmla="*/ 3439499 h 5569499"/>
              <a:gd name="connsiteX27" fmla="*/ 2795545 w 12190660"/>
              <a:gd name="connsiteY27" fmla="*/ 2672343 h 5569499"/>
              <a:gd name="connsiteX28" fmla="*/ 2786654 w 12190660"/>
              <a:gd name="connsiteY28" fmla="*/ 2654561 h 5569499"/>
              <a:gd name="connsiteX29" fmla="*/ 1991556 w 12190660"/>
              <a:gd name="connsiteY29" fmla="*/ 2432290 h 5569499"/>
              <a:gd name="connsiteX30" fmla="*/ 0 w 12190660"/>
              <a:gd name="connsiteY30" fmla="*/ 3414096 h 5569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2190660" h="5569499">
                <a:moveTo>
                  <a:pt x="0" y="0"/>
                </a:moveTo>
                <a:lnTo>
                  <a:pt x="10154649" y="0"/>
                </a:lnTo>
                <a:lnTo>
                  <a:pt x="7708389" y="1206619"/>
                </a:lnTo>
                <a:cubicBezTo>
                  <a:pt x="7703308" y="1210429"/>
                  <a:pt x="7569945" y="1276476"/>
                  <a:pt x="7464525" y="1403488"/>
                </a:cubicBezTo>
                <a:cubicBezTo>
                  <a:pt x="7365455" y="1522880"/>
                  <a:pt x="7275276" y="1718479"/>
                  <a:pt x="7401019" y="1973774"/>
                </a:cubicBezTo>
                <a:lnTo>
                  <a:pt x="7409910" y="1991556"/>
                </a:lnTo>
                <a:cubicBezTo>
                  <a:pt x="7412449" y="1996637"/>
                  <a:pt x="7472145" y="2117298"/>
                  <a:pt x="7600428" y="2204937"/>
                </a:cubicBezTo>
                <a:cubicBezTo>
                  <a:pt x="7669015" y="2251932"/>
                  <a:pt x="7766815" y="2295116"/>
                  <a:pt x="7891287" y="2295116"/>
                </a:cubicBezTo>
                <a:cubicBezTo>
                  <a:pt x="7981466" y="2295116"/>
                  <a:pt x="8085616" y="2272254"/>
                  <a:pt x="8205008" y="2213828"/>
                </a:cubicBezTo>
                <a:lnTo>
                  <a:pt x="12190660" y="248944"/>
                </a:lnTo>
                <a:lnTo>
                  <a:pt x="12190660" y="449624"/>
                </a:lnTo>
                <a:lnTo>
                  <a:pt x="10261340" y="1400948"/>
                </a:lnTo>
                <a:cubicBezTo>
                  <a:pt x="10253719" y="1404758"/>
                  <a:pt x="10070821" y="1496207"/>
                  <a:pt x="9931108" y="1680375"/>
                </a:cubicBezTo>
                <a:cubicBezTo>
                  <a:pt x="9801555" y="1853112"/>
                  <a:pt x="9687243" y="2138891"/>
                  <a:pt x="9879032" y="2528819"/>
                </a:cubicBezTo>
                <a:lnTo>
                  <a:pt x="9893004" y="2556762"/>
                </a:lnTo>
                <a:cubicBezTo>
                  <a:pt x="9896814" y="2564382"/>
                  <a:pt x="9988263" y="2747281"/>
                  <a:pt x="10172431" y="2886994"/>
                </a:cubicBezTo>
                <a:cubicBezTo>
                  <a:pt x="10277852" y="2967012"/>
                  <a:pt x="10427726" y="3041950"/>
                  <a:pt x="10618245" y="3041950"/>
                </a:cubicBezTo>
                <a:cubicBezTo>
                  <a:pt x="10736366" y="3041950"/>
                  <a:pt x="10869730" y="3012737"/>
                  <a:pt x="11019604" y="2939069"/>
                </a:cubicBezTo>
                <a:lnTo>
                  <a:pt x="12190660" y="2362433"/>
                </a:lnTo>
                <a:lnTo>
                  <a:pt x="12190660" y="5569499"/>
                </a:lnTo>
                <a:lnTo>
                  <a:pt x="0" y="5569499"/>
                </a:lnTo>
                <a:lnTo>
                  <a:pt x="0" y="4872200"/>
                </a:lnTo>
                <a:lnTo>
                  <a:pt x="1553363" y="4107584"/>
                </a:lnTo>
                <a:cubicBezTo>
                  <a:pt x="1553363" y="4107584"/>
                  <a:pt x="1775635" y="3998354"/>
                  <a:pt x="1698157" y="3842128"/>
                </a:cubicBezTo>
                <a:lnTo>
                  <a:pt x="1695617" y="3835778"/>
                </a:lnTo>
                <a:cubicBezTo>
                  <a:pt x="1695617" y="3835778"/>
                  <a:pt x="1694347" y="3834508"/>
                  <a:pt x="1693077" y="3831968"/>
                </a:cubicBezTo>
                <a:lnTo>
                  <a:pt x="2488175" y="3439499"/>
                </a:lnTo>
                <a:cubicBezTo>
                  <a:pt x="2493255" y="3435688"/>
                  <a:pt x="3036869" y="3161341"/>
                  <a:pt x="2795545" y="2672343"/>
                </a:cubicBezTo>
                <a:lnTo>
                  <a:pt x="2786654" y="2654561"/>
                </a:lnTo>
                <a:cubicBezTo>
                  <a:pt x="2784114" y="2649481"/>
                  <a:pt x="2536440" y="2163023"/>
                  <a:pt x="1991556" y="2432290"/>
                </a:cubicBezTo>
                <a:lnTo>
                  <a:pt x="0" y="3414096"/>
                </a:lnTo>
                <a:close/>
              </a:path>
            </a:pathLst>
          </a:custGeom>
        </p:spPr>
        <p:txBody>
          <a:bodyPr wrap="square" anchor="ctr" anchorCtr="0">
            <a:noAutofit/>
          </a:bodyPr>
          <a:lstStyle>
            <a:lvl1pPr marL="0" indent="0" algn="ctr">
              <a:buNone/>
              <a:defRPr sz="1400"/>
            </a:lvl1pPr>
          </a:lstStyle>
          <a:p>
            <a:r>
              <a:rPr lang="en-US" smtClean="0"/>
              <a:t>Click icon to add picture</a:t>
            </a:r>
            <a:endParaRPr lang="ru-RU"/>
          </a:p>
        </p:txBody>
      </p:sp>
      <p:sp>
        <p:nvSpPr>
          <p:cNvPr id="46" name="Freeform: Shape 45">
            <a:extLst>
              <a:ext uri="{FF2B5EF4-FFF2-40B4-BE49-F238E27FC236}">
                <a16:creationId xmlns="" xmlns:a16="http://schemas.microsoft.com/office/drawing/2014/main" id="{3A0902BC-58E0-4395-9D80-6CF5CA0FAAB0}"/>
              </a:ext>
            </a:extLst>
          </p:cNvPr>
          <p:cNvSpPr/>
          <p:nvPr/>
        </p:nvSpPr>
        <p:spPr>
          <a:xfrm>
            <a:off x="7345849" y="-12701"/>
            <a:ext cx="4851878" cy="2298926"/>
          </a:xfrm>
          <a:custGeom>
            <a:avLst/>
            <a:gdLst>
              <a:gd name="connsiteX0" fmla="*/ 4844811 w 4851877"/>
              <a:gd name="connsiteY0" fmla="*/ 12701 h 2298926"/>
              <a:gd name="connsiteX1" fmla="*/ 2851985 w 4851877"/>
              <a:gd name="connsiteY1" fmla="*/ 12701 h 2298926"/>
              <a:gd name="connsiteX2" fmla="*/ 371430 w 4851877"/>
              <a:gd name="connsiteY2" fmla="*/ 1235832 h 2298926"/>
              <a:gd name="connsiteX3" fmla="*/ 72951 w 4851877"/>
              <a:gd name="connsiteY3" fmla="*/ 1977585 h 2298926"/>
              <a:gd name="connsiteX4" fmla="*/ 81842 w 4851877"/>
              <a:gd name="connsiteY4" fmla="*/ 1995367 h 2298926"/>
              <a:gd name="connsiteX5" fmla="*/ 851538 w 4851877"/>
              <a:gd name="connsiteY5" fmla="*/ 2210018 h 2298926"/>
              <a:gd name="connsiteX6" fmla="*/ 4844811 w 4851877"/>
              <a:gd name="connsiteY6" fmla="*/ 240054 h 2298926"/>
              <a:gd name="connsiteX7" fmla="*/ 4844811 w 4851877"/>
              <a:gd name="connsiteY7" fmla="*/ 12701 h 2298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51877" h="2298926">
                <a:moveTo>
                  <a:pt x="4844811" y="12701"/>
                </a:moveTo>
                <a:lnTo>
                  <a:pt x="2851985" y="12701"/>
                </a:lnTo>
                <a:lnTo>
                  <a:pt x="371430" y="1235832"/>
                </a:lnTo>
                <a:cubicBezTo>
                  <a:pt x="371430" y="1235832"/>
                  <a:pt x="-163292" y="1500018"/>
                  <a:pt x="72951" y="1977585"/>
                </a:cubicBezTo>
                <a:lnTo>
                  <a:pt x="81842" y="1995367"/>
                </a:lnTo>
                <a:cubicBezTo>
                  <a:pt x="81842" y="1995367"/>
                  <a:pt x="316815" y="2472934"/>
                  <a:pt x="851538" y="2210018"/>
                </a:cubicBezTo>
                <a:lnTo>
                  <a:pt x="4844811" y="240054"/>
                </a:lnTo>
                <a:lnTo>
                  <a:pt x="4844811" y="12701"/>
                </a:lnTo>
                <a:close/>
              </a:path>
            </a:pathLst>
          </a:custGeom>
          <a:solidFill>
            <a:schemeClr val="accent1"/>
          </a:solidFill>
          <a:ln w="12700" cap="flat">
            <a:noFill/>
            <a:prstDash val="solid"/>
            <a:miter/>
          </a:ln>
        </p:spPr>
        <p:txBody>
          <a:bodyPr rtlCol="0" anchor="ctr"/>
          <a:lstStyle/>
          <a:p>
            <a:endParaRPr lang="ru-RU"/>
          </a:p>
        </p:txBody>
      </p:sp>
      <p:sp>
        <p:nvSpPr>
          <p:cNvPr id="47" name="Freeform: Shape 46">
            <a:extLst>
              <a:ext uri="{FF2B5EF4-FFF2-40B4-BE49-F238E27FC236}">
                <a16:creationId xmlns="" xmlns:a16="http://schemas.microsoft.com/office/drawing/2014/main" id="{5DCE3DA5-C000-4DAD-8FCD-9A285AB48C83}"/>
              </a:ext>
            </a:extLst>
          </p:cNvPr>
          <p:cNvSpPr/>
          <p:nvPr/>
        </p:nvSpPr>
        <p:spPr>
          <a:xfrm>
            <a:off x="9782306" y="458515"/>
            <a:ext cx="2413238" cy="2578354"/>
          </a:xfrm>
          <a:custGeom>
            <a:avLst/>
            <a:gdLst>
              <a:gd name="connsiteX0" fmla="*/ 2408354 w 2413237"/>
              <a:gd name="connsiteY0" fmla="*/ 12701 h 2578353"/>
              <a:gd name="connsiteX1" fmla="*/ 487924 w 2413237"/>
              <a:gd name="connsiteY1" fmla="*/ 960215 h 2578353"/>
              <a:gd name="connsiteX2" fmla="*/ 113238 w 2413237"/>
              <a:gd name="connsiteY2" fmla="*/ 2062683 h 2578353"/>
              <a:gd name="connsiteX3" fmla="*/ 127209 w 2413237"/>
              <a:gd name="connsiteY3" fmla="*/ 2090626 h 2578353"/>
              <a:gd name="connsiteX4" fmla="*/ 1229678 w 2413237"/>
              <a:gd name="connsiteY4" fmla="*/ 2465313 h 2578353"/>
              <a:gd name="connsiteX5" fmla="*/ 2408354 w 2413237"/>
              <a:gd name="connsiteY5" fmla="*/ 1883595 h 2578353"/>
              <a:gd name="connsiteX6" fmla="*/ 2408354 w 2413237"/>
              <a:gd name="connsiteY6" fmla="*/ 12701 h 2578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3237" h="2578353">
                <a:moveTo>
                  <a:pt x="2408354" y="12701"/>
                </a:moveTo>
                <a:lnTo>
                  <a:pt x="487924" y="960215"/>
                </a:lnTo>
                <a:cubicBezTo>
                  <a:pt x="487924" y="960215"/>
                  <a:pt x="-250018" y="1324740"/>
                  <a:pt x="113238" y="2062683"/>
                </a:cubicBezTo>
                <a:lnTo>
                  <a:pt x="127209" y="2090626"/>
                </a:lnTo>
                <a:cubicBezTo>
                  <a:pt x="127209" y="2090626"/>
                  <a:pt x="491735" y="2828568"/>
                  <a:pt x="1229678" y="2465313"/>
                </a:cubicBezTo>
                <a:lnTo>
                  <a:pt x="2408354" y="1883595"/>
                </a:lnTo>
                <a:lnTo>
                  <a:pt x="2408354" y="12701"/>
                </a:lnTo>
                <a:close/>
              </a:path>
            </a:pathLst>
          </a:custGeom>
          <a:solidFill>
            <a:schemeClr val="accent3"/>
          </a:solidFill>
          <a:ln w="12700" cap="flat">
            <a:noFill/>
            <a:prstDash val="solid"/>
            <a:miter/>
          </a:ln>
        </p:spPr>
        <p:txBody>
          <a:bodyPr rtlCol="0" anchor="ctr"/>
          <a:lstStyle/>
          <a:p>
            <a:endParaRPr lang="ru-RU"/>
          </a:p>
        </p:txBody>
      </p:sp>
      <p:sp>
        <p:nvSpPr>
          <p:cNvPr id="45" name="Freeform: Shape 44">
            <a:extLst>
              <a:ext uri="{FF2B5EF4-FFF2-40B4-BE49-F238E27FC236}">
                <a16:creationId xmlns="" xmlns:a16="http://schemas.microsoft.com/office/drawing/2014/main" id="{EAE88C29-9AC8-4A6D-9141-98B2210C7466}"/>
              </a:ext>
            </a:extLst>
          </p:cNvPr>
          <p:cNvSpPr/>
          <p:nvPr/>
        </p:nvSpPr>
        <p:spPr>
          <a:xfrm>
            <a:off x="-12701" y="2355829"/>
            <a:ext cx="2857781" cy="2298926"/>
          </a:xfrm>
          <a:custGeom>
            <a:avLst/>
            <a:gdLst>
              <a:gd name="connsiteX0" fmla="*/ 2782844 w 2857781"/>
              <a:gd name="connsiteY0" fmla="*/ 306353 h 2298926"/>
              <a:gd name="connsiteX1" fmla="*/ 2013148 w 2857781"/>
              <a:gd name="connsiteY1" fmla="*/ 91702 h 2298926"/>
              <a:gd name="connsiteX2" fmla="*/ 12701 w 2857781"/>
              <a:gd name="connsiteY2" fmla="*/ 1078589 h 2298926"/>
              <a:gd name="connsiteX3" fmla="*/ 12701 w 2857781"/>
              <a:gd name="connsiteY3" fmla="*/ 2289019 h 2298926"/>
              <a:gd name="connsiteX4" fmla="*/ 2491985 w 2857781"/>
              <a:gd name="connsiteY4" fmla="*/ 1065888 h 2298926"/>
              <a:gd name="connsiteX5" fmla="*/ 2790465 w 2857781"/>
              <a:gd name="connsiteY5" fmla="*/ 324135 h 2298926"/>
              <a:gd name="connsiteX6" fmla="*/ 2782844 w 2857781"/>
              <a:gd name="connsiteY6" fmla="*/ 306353 h 2298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57781" h="2298926">
                <a:moveTo>
                  <a:pt x="2782844" y="306353"/>
                </a:moveTo>
                <a:cubicBezTo>
                  <a:pt x="2782844" y="306353"/>
                  <a:pt x="2547871" y="-171214"/>
                  <a:pt x="2013148" y="91702"/>
                </a:cubicBezTo>
                <a:lnTo>
                  <a:pt x="12701" y="1078589"/>
                </a:lnTo>
                <a:lnTo>
                  <a:pt x="12701" y="2289019"/>
                </a:lnTo>
                <a:lnTo>
                  <a:pt x="2491985" y="1065888"/>
                </a:lnTo>
                <a:cubicBezTo>
                  <a:pt x="2491985" y="1065888"/>
                  <a:pt x="3026708" y="801702"/>
                  <a:pt x="2790465" y="324135"/>
                </a:cubicBezTo>
                <a:lnTo>
                  <a:pt x="2782844" y="306353"/>
                </a:lnTo>
                <a:close/>
              </a:path>
            </a:pathLst>
          </a:custGeom>
          <a:solidFill>
            <a:schemeClr val="accent3"/>
          </a:solidFill>
          <a:ln w="12700" cap="flat">
            <a:noFill/>
            <a:prstDash val="solid"/>
            <a:miter/>
          </a:ln>
        </p:spPr>
        <p:txBody>
          <a:bodyPr rtlCol="0" anchor="ctr"/>
          <a:lstStyle/>
          <a:p>
            <a:endParaRPr lang="ru-RU"/>
          </a:p>
        </p:txBody>
      </p:sp>
      <p:sp>
        <p:nvSpPr>
          <p:cNvPr id="24" name="Oval 23">
            <a:extLst>
              <a:ext uri="{FF2B5EF4-FFF2-40B4-BE49-F238E27FC236}">
                <a16:creationId xmlns="" xmlns:a16="http://schemas.microsoft.com/office/drawing/2014/main" id="{7F8CA5B8-0BAD-4554-87FE-E0910E6CD5C5}"/>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5" name="Graphic 12">
            <a:extLst>
              <a:ext uri="{FF2B5EF4-FFF2-40B4-BE49-F238E27FC236}">
                <a16:creationId xmlns="" xmlns:a16="http://schemas.microsoft.com/office/drawing/2014/main" id="{12CBB0CF-5FCC-4507-BD7B-C02386D2A23C}"/>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 xmlns:a16="http://schemas.microsoft.com/office/drawing/2014/main" id="{0B9CB2BB-1ED9-489E-8AC7-2A8D8459E388}"/>
              </a:ext>
            </a:extLst>
          </p:cNvPr>
          <p:cNvSpPr>
            <a:spLocks noGrp="1"/>
          </p:cNvSpPr>
          <p:nvPr>
            <p:ph type="title" hasCustomPrompt="1"/>
          </p:nvPr>
        </p:nvSpPr>
        <p:spPr>
          <a:xfrm>
            <a:off x="838200" y="4349863"/>
            <a:ext cx="10515600" cy="782638"/>
          </a:xfrm>
        </p:spPr>
        <p:txBody>
          <a:bodyPr/>
          <a:lstStyle>
            <a:lvl1pPr algn="ctr">
              <a:defRPr>
                <a:solidFill>
                  <a:schemeClr val="bg1"/>
                </a:solidFill>
              </a:defRPr>
            </a:lvl1pPr>
          </a:lstStyle>
          <a:p>
            <a:r>
              <a:rPr lang="en-US" dirty="0"/>
              <a:t>BIG IMAGE</a:t>
            </a:r>
            <a:endParaRPr lang="ru-RU" dirty="0"/>
          </a:p>
        </p:txBody>
      </p:sp>
      <p:sp>
        <p:nvSpPr>
          <p:cNvPr id="6" name="Footer Placeholder 5">
            <a:extLst>
              <a:ext uri="{FF2B5EF4-FFF2-40B4-BE49-F238E27FC236}">
                <a16:creationId xmlns="" xmlns:a16="http://schemas.microsoft.com/office/drawing/2014/main" id="{FC208BCD-3B7E-49DF-8BF5-68AE9DD7D786}"/>
              </a:ext>
            </a:extLst>
          </p:cNvPr>
          <p:cNvSpPr>
            <a:spLocks noGrp="1"/>
          </p:cNvSpPr>
          <p:nvPr>
            <p:ph type="ftr" sz="quarter" idx="11"/>
          </p:nvPr>
        </p:nvSpPr>
        <p:spPr>
          <a:xfrm>
            <a:off x="812290" y="5797769"/>
            <a:ext cx="2388110" cy="365125"/>
          </a:xfrm>
          <a:prstGeom prst="rect">
            <a:avLst/>
          </a:prstGeom>
        </p:spPr>
        <p:txBody>
          <a:bodyPr/>
          <a:lstStyle/>
          <a:p>
            <a:r>
              <a:rPr lang="en-US" dirty="0"/>
              <a:t>ADD A FOOTER</a:t>
            </a:r>
            <a:endParaRPr lang="ru-RU" dirty="0"/>
          </a:p>
        </p:txBody>
      </p:sp>
      <p:sp>
        <p:nvSpPr>
          <p:cNvPr id="7" name="Slide Number Placeholder 6">
            <a:extLst>
              <a:ext uri="{FF2B5EF4-FFF2-40B4-BE49-F238E27FC236}">
                <a16:creationId xmlns="" xmlns:a16="http://schemas.microsoft.com/office/drawing/2014/main" id="{B41517C1-CBB7-46B0-99AA-8512104026B7}"/>
              </a:ext>
            </a:extLst>
          </p:cNvPr>
          <p:cNvSpPr>
            <a:spLocks noGrp="1"/>
          </p:cNvSpPr>
          <p:nvPr>
            <p:ph type="sldNum" sz="quarter" idx="12"/>
          </p:nvPr>
        </p:nvSpPr>
        <p:spPr/>
        <p:txBody>
          <a:bodyPr/>
          <a:lstStyle/>
          <a:p>
            <a:fld id="{D495E168-DA5E-4888-8D8A-92B118324C14}" type="slidenum">
              <a:rPr lang="ru-RU" smtClean="0"/>
              <a:pPr/>
              <a:t>‹#›</a:t>
            </a:fld>
            <a:endParaRPr lang="ru-RU" dirty="0"/>
          </a:p>
        </p:txBody>
      </p:sp>
      <p:sp>
        <p:nvSpPr>
          <p:cNvPr id="21" name="Text Placeholder 26">
            <a:extLst>
              <a:ext uri="{FF2B5EF4-FFF2-40B4-BE49-F238E27FC236}">
                <a16:creationId xmlns="" xmlns:a16="http://schemas.microsoft.com/office/drawing/2014/main" id="{78B29DA7-7E72-4576-8F68-91B70D11C8FD}"/>
              </a:ext>
            </a:extLst>
          </p:cNvPr>
          <p:cNvSpPr>
            <a:spLocks noGrp="1"/>
          </p:cNvSpPr>
          <p:nvPr>
            <p:ph type="body" sz="quarter" idx="16"/>
          </p:nvPr>
        </p:nvSpPr>
        <p:spPr>
          <a:xfrm>
            <a:off x="2412987" y="5718810"/>
            <a:ext cx="7366026" cy="946532"/>
          </a:xfrm>
        </p:spPr>
        <p:txBody>
          <a:bodyPr>
            <a:noAutofit/>
          </a:bodyPr>
          <a:lstStyle>
            <a:lvl1pPr marL="0" indent="0" algn="ctr">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smtClean="0"/>
              <a:t>Click to edit Master text styles</a:t>
            </a:r>
          </a:p>
        </p:txBody>
      </p:sp>
      <p:pic>
        <p:nvPicPr>
          <p:cNvPr id="22" name="Graphic 21">
            <a:extLst>
              <a:ext uri="{FF2B5EF4-FFF2-40B4-BE49-F238E27FC236}">
                <a16:creationId xmlns="" xmlns:a16="http://schemas.microsoft.com/office/drawing/2014/main" id="{B091E01B-B80B-4194-AC2B-41043EC597D2}"/>
              </a:ext>
            </a:extLst>
          </p:cNvPr>
          <p:cNvPicPr>
            <a:picLocks noChangeAspect="1"/>
          </p:cNvPicPr>
          <p:nvPr userDrawn="1"/>
        </p:nvPicPr>
        <p:blipFill>
          <a:blip r:embed="rId2">
            <a:extLst>
              <a:ext uri="{96DAC541-7B7A-43D3-8B79-37D633B846F1}">
                <asvg:svgBlip xmlns="" xmlns:asvg="http://schemas.microsoft.com/office/drawing/2016/SVG/main" r:embed="rId3"/>
              </a:ext>
            </a:extLst>
          </a:blip>
          <a:stretch>
            <a:fillRect/>
          </a:stretch>
        </p:blipFill>
        <p:spPr>
          <a:xfrm>
            <a:off x="4762500" y="5155439"/>
            <a:ext cx="2667000" cy="139903"/>
          </a:xfrm>
          <a:prstGeom prst="rect">
            <a:avLst/>
          </a:prstGeom>
        </p:spPr>
      </p:pic>
      <p:sp>
        <p:nvSpPr>
          <p:cNvPr id="40" name="Freeform: Shape 39">
            <a:extLst>
              <a:ext uri="{FF2B5EF4-FFF2-40B4-BE49-F238E27FC236}">
                <a16:creationId xmlns="" xmlns:a16="http://schemas.microsoft.com/office/drawing/2014/main" id="{FBE26926-54A6-49D3-95EA-F31F133A0E3B}"/>
              </a:ext>
            </a:extLst>
          </p:cNvPr>
          <p:cNvSpPr/>
          <p:nvPr/>
        </p:nvSpPr>
        <p:spPr>
          <a:xfrm>
            <a:off x="8826099" y="2044901"/>
            <a:ext cx="736673" cy="736673"/>
          </a:xfrm>
          <a:custGeom>
            <a:avLst/>
            <a:gdLst>
              <a:gd name="connsiteX0" fmla="*/ 372146 w 736672"/>
              <a:gd name="connsiteY0" fmla="*/ 731592 h 736672"/>
              <a:gd name="connsiteX1" fmla="*/ 731592 w 736672"/>
              <a:gd name="connsiteY1" fmla="*/ 372147 h 736672"/>
              <a:gd name="connsiteX2" fmla="*/ 372146 w 736672"/>
              <a:gd name="connsiteY2" fmla="*/ 12701 h 736672"/>
              <a:gd name="connsiteX3" fmla="*/ 12701 w 736672"/>
              <a:gd name="connsiteY3" fmla="*/ 372147 h 736672"/>
              <a:gd name="connsiteX4" fmla="*/ 372146 w 736672"/>
              <a:gd name="connsiteY4" fmla="*/ 731592 h 736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72" h="736672">
                <a:moveTo>
                  <a:pt x="372146" y="731592"/>
                </a:moveTo>
                <a:cubicBezTo>
                  <a:pt x="570286" y="731592"/>
                  <a:pt x="731592" y="570286"/>
                  <a:pt x="731592" y="372147"/>
                </a:cubicBezTo>
                <a:cubicBezTo>
                  <a:pt x="731592" y="174007"/>
                  <a:pt x="570286" y="12701"/>
                  <a:pt x="372146" y="12701"/>
                </a:cubicBezTo>
                <a:cubicBezTo>
                  <a:pt x="174007" y="12701"/>
                  <a:pt x="12701" y="174007"/>
                  <a:pt x="12701" y="372147"/>
                </a:cubicBezTo>
                <a:cubicBezTo>
                  <a:pt x="12701" y="570286"/>
                  <a:pt x="174007" y="731592"/>
                  <a:pt x="372146" y="731592"/>
                </a:cubicBezTo>
              </a:path>
            </a:pathLst>
          </a:custGeom>
          <a:solidFill>
            <a:schemeClr val="accent1"/>
          </a:solidFill>
          <a:ln w="12700" cap="flat">
            <a:noFill/>
            <a:prstDash val="solid"/>
            <a:miter/>
          </a:ln>
        </p:spPr>
        <p:txBody>
          <a:bodyPr rtlCol="0" anchor="ctr"/>
          <a:lstStyle/>
          <a:p>
            <a:endParaRPr lang="ru-RU"/>
          </a:p>
        </p:txBody>
      </p:sp>
      <p:sp>
        <p:nvSpPr>
          <p:cNvPr id="41" name="Freeform: Shape 40">
            <a:extLst>
              <a:ext uri="{FF2B5EF4-FFF2-40B4-BE49-F238E27FC236}">
                <a16:creationId xmlns="" xmlns:a16="http://schemas.microsoft.com/office/drawing/2014/main" id="{C3AFCA09-1411-4603-AEED-DBD79C4BE2CA}"/>
              </a:ext>
            </a:extLst>
          </p:cNvPr>
          <p:cNvSpPr/>
          <p:nvPr/>
        </p:nvSpPr>
        <p:spPr>
          <a:xfrm>
            <a:off x="8810222" y="2029025"/>
            <a:ext cx="774776" cy="774776"/>
          </a:xfrm>
          <a:custGeom>
            <a:avLst/>
            <a:gdLst>
              <a:gd name="connsiteX0" fmla="*/ 388023 w 774776"/>
              <a:gd name="connsiteY0" fmla="*/ 766521 h 774776"/>
              <a:gd name="connsiteX1" fmla="*/ 9526 w 774776"/>
              <a:gd name="connsiteY1" fmla="*/ 388023 h 774776"/>
              <a:gd name="connsiteX2" fmla="*/ 388023 w 774776"/>
              <a:gd name="connsiteY2" fmla="*/ 9526 h 774776"/>
              <a:gd name="connsiteX3" fmla="*/ 766520 w 774776"/>
              <a:gd name="connsiteY3" fmla="*/ 388023 h 774776"/>
              <a:gd name="connsiteX4" fmla="*/ 388023 w 774776"/>
              <a:gd name="connsiteY4" fmla="*/ 766521 h 774776"/>
              <a:gd name="connsiteX5" fmla="*/ 388023 w 774776"/>
              <a:gd name="connsiteY5" fmla="*/ 48900 h 774776"/>
              <a:gd name="connsiteX6" fmla="*/ 47630 w 774776"/>
              <a:gd name="connsiteY6" fmla="*/ 389293 h 774776"/>
              <a:gd name="connsiteX7" fmla="*/ 388023 w 774776"/>
              <a:gd name="connsiteY7" fmla="*/ 729687 h 774776"/>
              <a:gd name="connsiteX8" fmla="*/ 728416 w 774776"/>
              <a:gd name="connsiteY8" fmla="*/ 389293 h 774776"/>
              <a:gd name="connsiteX9" fmla="*/ 388023 w 774776"/>
              <a:gd name="connsiteY9" fmla="*/ 48900 h 774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4776" h="774776">
                <a:moveTo>
                  <a:pt x="388023" y="766521"/>
                </a:moveTo>
                <a:cubicBezTo>
                  <a:pt x="179722" y="766521"/>
                  <a:pt x="9526" y="596324"/>
                  <a:pt x="9526" y="388023"/>
                </a:cubicBezTo>
                <a:cubicBezTo>
                  <a:pt x="9526" y="179723"/>
                  <a:pt x="179722" y="9526"/>
                  <a:pt x="388023" y="9526"/>
                </a:cubicBezTo>
                <a:cubicBezTo>
                  <a:pt x="596323" y="9526"/>
                  <a:pt x="766520" y="179723"/>
                  <a:pt x="766520" y="388023"/>
                </a:cubicBezTo>
                <a:cubicBezTo>
                  <a:pt x="766520" y="596324"/>
                  <a:pt x="596323" y="766521"/>
                  <a:pt x="388023" y="766521"/>
                </a:cubicBezTo>
                <a:close/>
                <a:moveTo>
                  <a:pt x="388023" y="48900"/>
                </a:moveTo>
                <a:cubicBezTo>
                  <a:pt x="200045" y="48900"/>
                  <a:pt x="47630" y="201315"/>
                  <a:pt x="47630" y="389293"/>
                </a:cubicBezTo>
                <a:cubicBezTo>
                  <a:pt x="47630" y="577272"/>
                  <a:pt x="200045" y="729687"/>
                  <a:pt x="388023" y="729687"/>
                </a:cubicBezTo>
                <a:cubicBezTo>
                  <a:pt x="576001" y="729687"/>
                  <a:pt x="728416" y="577272"/>
                  <a:pt x="728416" y="389293"/>
                </a:cubicBezTo>
                <a:cubicBezTo>
                  <a:pt x="728416" y="201315"/>
                  <a:pt x="576001" y="48900"/>
                  <a:pt x="388023" y="48900"/>
                </a:cubicBezTo>
                <a:close/>
              </a:path>
            </a:pathLst>
          </a:custGeom>
          <a:solidFill>
            <a:srgbClr val="FFFFFF"/>
          </a:solidFill>
          <a:ln w="9525" cap="flat">
            <a:noFill/>
            <a:prstDash val="solid"/>
            <a:miter/>
          </a:ln>
        </p:spPr>
        <p:txBody>
          <a:bodyPr rtlCol="0" anchor="ctr"/>
          <a:lstStyle/>
          <a:p>
            <a:endParaRPr lang="ru-RU"/>
          </a:p>
        </p:txBody>
      </p:sp>
      <p:sp>
        <p:nvSpPr>
          <p:cNvPr id="42" name="Freeform: Shape 41">
            <a:extLst>
              <a:ext uri="{FF2B5EF4-FFF2-40B4-BE49-F238E27FC236}">
                <a16:creationId xmlns="" xmlns:a16="http://schemas.microsoft.com/office/drawing/2014/main" id="{7E4E0103-B430-4F31-B26F-21E197A41135}"/>
              </a:ext>
            </a:extLst>
          </p:cNvPr>
          <p:cNvSpPr/>
          <p:nvPr/>
        </p:nvSpPr>
        <p:spPr>
          <a:xfrm>
            <a:off x="7329938" y="-9526"/>
            <a:ext cx="4864579" cy="2311628"/>
          </a:xfrm>
          <a:custGeom>
            <a:avLst/>
            <a:gdLst>
              <a:gd name="connsiteX0" fmla="*/ 2911080 w 4864578"/>
              <a:gd name="connsiteY0" fmla="*/ 9526 h 2311627"/>
              <a:gd name="connsiteX1" fmla="*/ 2824712 w 4864578"/>
              <a:gd name="connsiteY1" fmla="*/ 9526 h 2311627"/>
              <a:gd name="connsiteX2" fmla="*/ 378451 w 4864578"/>
              <a:gd name="connsiteY2" fmla="*/ 1216145 h 2311627"/>
              <a:gd name="connsiteX3" fmla="*/ 134587 w 4864578"/>
              <a:gd name="connsiteY3" fmla="*/ 1413014 h 2311627"/>
              <a:gd name="connsiteX4" fmla="*/ 71081 w 4864578"/>
              <a:gd name="connsiteY4" fmla="*/ 1983300 h 2311627"/>
              <a:gd name="connsiteX5" fmla="*/ 79972 w 4864578"/>
              <a:gd name="connsiteY5" fmla="*/ 2001082 h 2311627"/>
              <a:gd name="connsiteX6" fmla="*/ 270491 w 4864578"/>
              <a:gd name="connsiteY6" fmla="*/ 2214463 h 2311627"/>
              <a:gd name="connsiteX7" fmla="*/ 561349 w 4864578"/>
              <a:gd name="connsiteY7" fmla="*/ 2304642 h 2311627"/>
              <a:gd name="connsiteX8" fmla="*/ 875070 w 4864578"/>
              <a:gd name="connsiteY8" fmla="*/ 2223354 h 2311627"/>
              <a:gd name="connsiteX9" fmla="*/ 4860722 w 4864578"/>
              <a:gd name="connsiteY9" fmla="*/ 258470 h 2311627"/>
              <a:gd name="connsiteX10" fmla="*/ 4860722 w 4864578"/>
              <a:gd name="connsiteY10" fmla="*/ 216556 h 2311627"/>
              <a:gd name="connsiteX11" fmla="*/ 858558 w 4864578"/>
              <a:gd name="connsiteY11" fmla="*/ 2189061 h 2311627"/>
              <a:gd name="connsiteX12" fmla="*/ 293353 w 4864578"/>
              <a:gd name="connsiteY12" fmla="*/ 2182710 h 2311627"/>
              <a:gd name="connsiteX13" fmla="*/ 114265 w 4864578"/>
              <a:gd name="connsiteY13" fmla="*/ 1983300 h 2311627"/>
              <a:gd name="connsiteX14" fmla="*/ 105374 w 4864578"/>
              <a:gd name="connsiteY14" fmla="*/ 1965519 h 2311627"/>
              <a:gd name="connsiteX15" fmla="*/ 163800 w 4864578"/>
              <a:gd name="connsiteY15" fmla="*/ 1437147 h 2311627"/>
              <a:gd name="connsiteX16" fmla="*/ 396233 w 4864578"/>
              <a:gd name="connsiteY16" fmla="*/ 1249168 h 2311627"/>
              <a:gd name="connsiteX17" fmla="*/ 396233 w 4864578"/>
              <a:gd name="connsiteY17" fmla="*/ 1249168 h 2311627"/>
              <a:gd name="connsiteX18" fmla="*/ 2911080 w 4864578"/>
              <a:gd name="connsiteY18" fmla="*/ 9526 h 2311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864578" h="2311627">
                <a:moveTo>
                  <a:pt x="2911080" y="9526"/>
                </a:moveTo>
                <a:lnTo>
                  <a:pt x="2824712" y="9526"/>
                </a:lnTo>
                <a:lnTo>
                  <a:pt x="378451" y="1216145"/>
                </a:lnTo>
                <a:cubicBezTo>
                  <a:pt x="373371" y="1218685"/>
                  <a:pt x="240007" y="1284732"/>
                  <a:pt x="134587" y="1413014"/>
                </a:cubicBezTo>
                <a:cubicBezTo>
                  <a:pt x="35518" y="1532406"/>
                  <a:pt x="-54662" y="1728005"/>
                  <a:pt x="71081" y="1983300"/>
                </a:cubicBezTo>
                <a:lnTo>
                  <a:pt x="79972" y="2001082"/>
                </a:lnTo>
                <a:cubicBezTo>
                  <a:pt x="82512" y="2006163"/>
                  <a:pt x="142208" y="2125554"/>
                  <a:pt x="270491" y="2214463"/>
                </a:cubicBezTo>
                <a:cubicBezTo>
                  <a:pt x="339077" y="2261458"/>
                  <a:pt x="436877" y="2304642"/>
                  <a:pt x="561349" y="2304642"/>
                </a:cubicBezTo>
                <a:cubicBezTo>
                  <a:pt x="651528" y="2304642"/>
                  <a:pt x="755678" y="2283050"/>
                  <a:pt x="875070" y="2223354"/>
                </a:cubicBezTo>
                <a:lnTo>
                  <a:pt x="4860722" y="258470"/>
                </a:lnTo>
                <a:lnTo>
                  <a:pt x="4860722" y="216556"/>
                </a:lnTo>
                <a:lnTo>
                  <a:pt x="858558" y="2189061"/>
                </a:lnTo>
                <a:cubicBezTo>
                  <a:pt x="643907" y="2294481"/>
                  <a:pt x="454659" y="2293211"/>
                  <a:pt x="293353" y="2182710"/>
                </a:cubicBezTo>
                <a:cubicBezTo>
                  <a:pt x="172691" y="2100152"/>
                  <a:pt x="114265" y="1984570"/>
                  <a:pt x="114265" y="1983300"/>
                </a:cubicBezTo>
                <a:lnTo>
                  <a:pt x="105374" y="1965519"/>
                </a:lnTo>
                <a:cubicBezTo>
                  <a:pt x="11385" y="1775000"/>
                  <a:pt x="30437" y="1597182"/>
                  <a:pt x="163800" y="1437147"/>
                </a:cubicBezTo>
                <a:cubicBezTo>
                  <a:pt x="264140" y="1315215"/>
                  <a:pt x="394963" y="1250438"/>
                  <a:pt x="396233" y="1249168"/>
                </a:cubicBezTo>
                <a:lnTo>
                  <a:pt x="396233" y="1249168"/>
                </a:lnTo>
                <a:lnTo>
                  <a:pt x="2911080" y="9526"/>
                </a:lnTo>
                <a:close/>
              </a:path>
            </a:pathLst>
          </a:custGeom>
          <a:solidFill>
            <a:schemeClr val="bg1"/>
          </a:solidFill>
          <a:ln w="9525" cap="flat">
            <a:noFill/>
            <a:prstDash val="solid"/>
            <a:miter/>
          </a:ln>
        </p:spPr>
        <p:txBody>
          <a:bodyPr rtlCol="0" anchor="ctr"/>
          <a:lstStyle/>
          <a:p>
            <a:endParaRPr lang="ru-RU"/>
          </a:p>
        </p:txBody>
      </p:sp>
      <p:sp>
        <p:nvSpPr>
          <p:cNvPr id="44" name="Freeform: Shape 43">
            <a:extLst>
              <a:ext uri="{FF2B5EF4-FFF2-40B4-BE49-F238E27FC236}">
                <a16:creationId xmlns="" xmlns:a16="http://schemas.microsoft.com/office/drawing/2014/main" id="{65525C01-736F-4E07-B20A-72ABE0F38C9F}"/>
              </a:ext>
            </a:extLst>
          </p:cNvPr>
          <p:cNvSpPr/>
          <p:nvPr/>
        </p:nvSpPr>
        <p:spPr>
          <a:xfrm>
            <a:off x="9766949" y="442639"/>
            <a:ext cx="2425939" cy="2603756"/>
          </a:xfrm>
          <a:custGeom>
            <a:avLst/>
            <a:gdLst>
              <a:gd name="connsiteX0" fmla="*/ 2423711 w 2425938"/>
              <a:gd name="connsiteY0" fmla="*/ 1877880 h 2603756"/>
              <a:gd name="connsiteX1" fmla="*/ 1236144 w 2425938"/>
              <a:gd name="connsiteY1" fmla="*/ 2463408 h 2603756"/>
              <a:gd name="connsiteX2" fmla="*/ 429615 w 2425938"/>
              <a:gd name="connsiteY2" fmla="*/ 2415143 h 2603756"/>
              <a:gd name="connsiteX3" fmla="*/ 160348 w 2425938"/>
              <a:gd name="connsiteY3" fmla="*/ 2097612 h 2603756"/>
              <a:gd name="connsiteX4" fmla="*/ 146377 w 2425938"/>
              <a:gd name="connsiteY4" fmla="*/ 2069669 h 2603756"/>
              <a:gd name="connsiteX5" fmla="*/ 194642 w 2425938"/>
              <a:gd name="connsiteY5" fmla="*/ 1263139 h 2603756"/>
              <a:gd name="connsiteX6" fmla="*/ 512173 w 2425938"/>
              <a:gd name="connsiteY6" fmla="*/ 993873 h 2603756"/>
              <a:gd name="connsiteX7" fmla="*/ 2423711 w 2425938"/>
              <a:gd name="connsiteY7" fmla="*/ 51440 h 2603756"/>
              <a:gd name="connsiteX8" fmla="*/ 2423711 w 2425938"/>
              <a:gd name="connsiteY8" fmla="*/ 9526 h 2603756"/>
              <a:gd name="connsiteX9" fmla="*/ 494391 w 2425938"/>
              <a:gd name="connsiteY9" fmla="*/ 960850 h 2603756"/>
              <a:gd name="connsiteX10" fmla="*/ 164159 w 2425938"/>
              <a:gd name="connsiteY10" fmla="*/ 1240277 h 2603756"/>
              <a:gd name="connsiteX11" fmla="*/ 112083 w 2425938"/>
              <a:gd name="connsiteY11" fmla="*/ 2088721 h 2603756"/>
              <a:gd name="connsiteX12" fmla="*/ 126055 w 2425938"/>
              <a:gd name="connsiteY12" fmla="*/ 2116664 h 2603756"/>
              <a:gd name="connsiteX13" fmla="*/ 405483 w 2425938"/>
              <a:gd name="connsiteY13" fmla="*/ 2446896 h 2603756"/>
              <a:gd name="connsiteX14" fmla="*/ 851296 w 2425938"/>
              <a:gd name="connsiteY14" fmla="*/ 2601851 h 2603756"/>
              <a:gd name="connsiteX15" fmla="*/ 1252656 w 2425938"/>
              <a:gd name="connsiteY15" fmla="*/ 2498971 h 2603756"/>
              <a:gd name="connsiteX16" fmla="*/ 2422441 w 2425938"/>
              <a:gd name="connsiteY16" fmla="*/ 1922334 h 2603756"/>
              <a:gd name="connsiteX17" fmla="*/ 2422441 w 2425938"/>
              <a:gd name="connsiteY17" fmla="*/ 1877880 h 2603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25938" h="2603756">
                <a:moveTo>
                  <a:pt x="2423711" y="1877880"/>
                </a:moveTo>
                <a:lnTo>
                  <a:pt x="1236144" y="2463408"/>
                </a:lnTo>
                <a:cubicBezTo>
                  <a:pt x="937665" y="2610742"/>
                  <a:pt x="665858" y="2594231"/>
                  <a:pt x="429615" y="2415143"/>
                </a:cubicBezTo>
                <a:cubicBezTo>
                  <a:pt x="251797" y="2280510"/>
                  <a:pt x="160348" y="2098882"/>
                  <a:pt x="160348" y="2097612"/>
                </a:cubicBezTo>
                <a:lnTo>
                  <a:pt x="146377" y="2069669"/>
                </a:lnTo>
                <a:cubicBezTo>
                  <a:pt x="-957" y="1771190"/>
                  <a:pt x="15554" y="1499383"/>
                  <a:pt x="194642" y="1263139"/>
                </a:cubicBezTo>
                <a:cubicBezTo>
                  <a:pt x="329275" y="1085322"/>
                  <a:pt x="509632" y="995143"/>
                  <a:pt x="512173" y="993873"/>
                </a:cubicBezTo>
                <a:lnTo>
                  <a:pt x="2423711" y="51440"/>
                </a:lnTo>
                <a:lnTo>
                  <a:pt x="2423711" y="9526"/>
                </a:lnTo>
                <a:lnTo>
                  <a:pt x="494391" y="960850"/>
                </a:lnTo>
                <a:cubicBezTo>
                  <a:pt x="486770" y="964660"/>
                  <a:pt x="303873" y="1056109"/>
                  <a:pt x="164159" y="1240277"/>
                </a:cubicBezTo>
                <a:cubicBezTo>
                  <a:pt x="34606" y="1411744"/>
                  <a:pt x="-80976" y="1697522"/>
                  <a:pt x="112083" y="2088721"/>
                </a:cubicBezTo>
                <a:lnTo>
                  <a:pt x="126055" y="2116664"/>
                </a:lnTo>
                <a:cubicBezTo>
                  <a:pt x="129865" y="2124284"/>
                  <a:pt x="221315" y="2307182"/>
                  <a:pt x="405483" y="2446896"/>
                </a:cubicBezTo>
                <a:cubicBezTo>
                  <a:pt x="510903" y="2526914"/>
                  <a:pt x="660778" y="2601851"/>
                  <a:pt x="851296" y="2601851"/>
                </a:cubicBezTo>
                <a:cubicBezTo>
                  <a:pt x="969418" y="2601851"/>
                  <a:pt x="1104052" y="2572638"/>
                  <a:pt x="1252656" y="2498971"/>
                </a:cubicBezTo>
                <a:lnTo>
                  <a:pt x="2422441" y="1922334"/>
                </a:lnTo>
                <a:lnTo>
                  <a:pt x="2422441" y="1877880"/>
                </a:lnTo>
                <a:close/>
              </a:path>
            </a:pathLst>
          </a:custGeom>
          <a:solidFill>
            <a:schemeClr val="bg1"/>
          </a:solidFill>
          <a:ln w="9525" cap="flat">
            <a:noFill/>
            <a:prstDash val="solid"/>
            <a:miter/>
          </a:ln>
        </p:spPr>
        <p:txBody>
          <a:bodyPr rtlCol="0" anchor="ctr"/>
          <a:lstStyle/>
          <a:p>
            <a:endParaRPr lang="ru-RU"/>
          </a:p>
        </p:txBody>
      </p:sp>
      <p:sp>
        <p:nvSpPr>
          <p:cNvPr id="48" name="Freeform: Shape 47">
            <a:extLst>
              <a:ext uri="{FF2B5EF4-FFF2-40B4-BE49-F238E27FC236}">
                <a16:creationId xmlns="" xmlns:a16="http://schemas.microsoft.com/office/drawing/2014/main" id="{49472789-B79C-464F-9D88-E51F8B5062D3}"/>
              </a:ext>
            </a:extLst>
          </p:cNvPr>
          <p:cNvSpPr/>
          <p:nvPr userDrawn="1"/>
        </p:nvSpPr>
        <p:spPr>
          <a:xfrm>
            <a:off x="-9526" y="2340318"/>
            <a:ext cx="2870483" cy="2540250"/>
          </a:xfrm>
          <a:custGeom>
            <a:avLst/>
            <a:gdLst>
              <a:gd name="connsiteX0" fmla="*/ 2481189 w 2870482"/>
              <a:gd name="connsiteY0" fmla="*/ 1064887 h 2540250"/>
              <a:gd name="connsiteX1" fmla="*/ 1678470 w 2870482"/>
              <a:gd name="connsiteY1" fmla="*/ 1461166 h 2540250"/>
              <a:gd name="connsiteX2" fmla="*/ 1406664 w 2870482"/>
              <a:gd name="connsiteY2" fmla="*/ 1448465 h 2540250"/>
              <a:gd name="connsiteX3" fmla="*/ 9526 w 2870482"/>
              <a:gd name="connsiteY3" fmla="*/ 2136873 h 2540250"/>
              <a:gd name="connsiteX4" fmla="*/ 9526 w 2870482"/>
              <a:gd name="connsiteY4" fmla="*/ 2531882 h 2540250"/>
              <a:gd name="connsiteX5" fmla="*/ 1564159 w 2870482"/>
              <a:gd name="connsiteY5" fmla="*/ 1765996 h 2540250"/>
              <a:gd name="connsiteX6" fmla="*/ 1708953 w 2870482"/>
              <a:gd name="connsiteY6" fmla="*/ 1500540 h 2540250"/>
              <a:gd name="connsiteX7" fmla="*/ 1706413 w 2870482"/>
              <a:gd name="connsiteY7" fmla="*/ 1494189 h 2540250"/>
              <a:gd name="connsiteX8" fmla="*/ 1703873 w 2870482"/>
              <a:gd name="connsiteY8" fmla="*/ 1490379 h 2540250"/>
              <a:gd name="connsiteX9" fmla="*/ 2498971 w 2870482"/>
              <a:gd name="connsiteY9" fmla="*/ 1097910 h 2540250"/>
              <a:gd name="connsiteX10" fmla="*/ 2806341 w 2870482"/>
              <a:gd name="connsiteY10" fmla="*/ 330755 h 2540250"/>
              <a:gd name="connsiteX11" fmla="*/ 2797450 w 2870482"/>
              <a:gd name="connsiteY11" fmla="*/ 312973 h 2540250"/>
              <a:gd name="connsiteX12" fmla="*/ 2002352 w 2870482"/>
              <a:gd name="connsiteY12" fmla="*/ 90701 h 2540250"/>
              <a:gd name="connsiteX13" fmla="*/ 9526 w 2870482"/>
              <a:gd name="connsiteY13" fmla="*/ 1073778 h 2540250"/>
              <a:gd name="connsiteX14" fmla="*/ 9526 w 2870482"/>
              <a:gd name="connsiteY14" fmla="*/ 1115692 h 2540250"/>
              <a:gd name="connsiteX15" fmla="*/ 2017594 w 2870482"/>
              <a:gd name="connsiteY15" fmla="*/ 124994 h 2540250"/>
              <a:gd name="connsiteX16" fmla="*/ 2582799 w 2870482"/>
              <a:gd name="connsiteY16" fmla="*/ 131345 h 2540250"/>
              <a:gd name="connsiteX17" fmla="*/ 2761887 w 2870482"/>
              <a:gd name="connsiteY17" fmla="*/ 330755 h 2540250"/>
              <a:gd name="connsiteX18" fmla="*/ 2770778 w 2870482"/>
              <a:gd name="connsiteY18" fmla="*/ 348536 h 2540250"/>
              <a:gd name="connsiteX19" fmla="*/ 2712352 w 2870482"/>
              <a:gd name="connsiteY19" fmla="*/ 876908 h 2540250"/>
              <a:gd name="connsiteX20" fmla="*/ 2481189 w 2870482"/>
              <a:gd name="connsiteY20" fmla="*/ 1064887 h 2540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70482" h="2540250">
                <a:moveTo>
                  <a:pt x="2481189" y="1064887"/>
                </a:moveTo>
                <a:lnTo>
                  <a:pt x="1678470" y="1461166"/>
                </a:lnTo>
                <a:cubicBezTo>
                  <a:pt x="1640366" y="1423062"/>
                  <a:pt x="1556538" y="1374797"/>
                  <a:pt x="1406664" y="1448465"/>
                </a:cubicBezTo>
                <a:lnTo>
                  <a:pt x="9526" y="2136873"/>
                </a:lnTo>
                <a:lnTo>
                  <a:pt x="9526" y="2531882"/>
                </a:lnTo>
                <a:lnTo>
                  <a:pt x="1564159" y="1765996"/>
                </a:lnTo>
                <a:cubicBezTo>
                  <a:pt x="1564159" y="1765996"/>
                  <a:pt x="1785161" y="1656765"/>
                  <a:pt x="1708953" y="1500540"/>
                </a:cubicBezTo>
                <a:lnTo>
                  <a:pt x="1706413" y="1494189"/>
                </a:lnTo>
                <a:cubicBezTo>
                  <a:pt x="1706413" y="1494189"/>
                  <a:pt x="1705143" y="1492919"/>
                  <a:pt x="1703873" y="1490379"/>
                </a:cubicBezTo>
                <a:lnTo>
                  <a:pt x="2498971" y="1097910"/>
                </a:lnTo>
                <a:cubicBezTo>
                  <a:pt x="2504051" y="1095370"/>
                  <a:pt x="3047665" y="819753"/>
                  <a:pt x="2806341" y="330755"/>
                </a:cubicBezTo>
                <a:lnTo>
                  <a:pt x="2797450" y="312973"/>
                </a:lnTo>
                <a:cubicBezTo>
                  <a:pt x="2794910" y="307892"/>
                  <a:pt x="2547236" y="-178566"/>
                  <a:pt x="2002352" y="90701"/>
                </a:cubicBezTo>
                <a:lnTo>
                  <a:pt x="9526" y="1073778"/>
                </a:lnTo>
                <a:lnTo>
                  <a:pt x="9526" y="1115692"/>
                </a:lnTo>
                <a:lnTo>
                  <a:pt x="2017594" y="124994"/>
                </a:lnTo>
                <a:cubicBezTo>
                  <a:pt x="2232245" y="19574"/>
                  <a:pt x="2421493" y="20844"/>
                  <a:pt x="2582799" y="131345"/>
                </a:cubicBezTo>
                <a:cubicBezTo>
                  <a:pt x="2703461" y="213903"/>
                  <a:pt x="2761887" y="329484"/>
                  <a:pt x="2761887" y="330755"/>
                </a:cubicBezTo>
                <a:lnTo>
                  <a:pt x="2770778" y="348536"/>
                </a:lnTo>
                <a:cubicBezTo>
                  <a:pt x="2864767" y="539055"/>
                  <a:pt x="2845715" y="716873"/>
                  <a:pt x="2712352" y="876908"/>
                </a:cubicBezTo>
                <a:cubicBezTo>
                  <a:pt x="2613282" y="998840"/>
                  <a:pt x="2482459" y="1063617"/>
                  <a:pt x="2481189" y="1064887"/>
                </a:cubicBezTo>
                <a:close/>
              </a:path>
            </a:pathLst>
          </a:custGeom>
          <a:solidFill>
            <a:schemeClr val="bg1"/>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331069854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Video Content">
    <p:spTree>
      <p:nvGrpSpPr>
        <p:cNvPr id="1" name=""/>
        <p:cNvGrpSpPr/>
        <p:nvPr/>
      </p:nvGrpSpPr>
      <p:grpSpPr>
        <a:xfrm>
          <a:off x="0" y="0"/>
          <a:ext cx="0" cy="0"/>
          <a:chOff x="0" y="0"/>
          <a:chExt cx="0" cy="0"/>
        </a:xfrm>
      </p:grpSpPr>
      <p:sp>
        <p:nvSpPr>
          <p:cNvPr id="25" name="Oval 24">
            <a:extLst>
              <a:ext uri="{FF2B5EF4-FFF2-40B4-BE49-F238E27FC236}">
                <a16:creationId xmlns="" xmlns:a16="http://schemas.microsoft.com/office/drawing/2014/main" id="{DD823940-1850-4484-BDCE-3D9B898D6787}"/>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6" name="Graphic 12">
            <a:extLst>
              <a:ext uri="{FF2B5EF4-FFF2-40B4-BE49-F238E27FC236}">
                <a16:creationId xmlns="" xmlns:a16="http://schemas.microsoft.com/office/drawing/2014/main" id="{6FFA8582-48C8-4154-ACF0-5F6412FAAE0C}"/>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8" name="Media Placeholder 7">
            <a:extLst>
              <a:ext uri="{FF2B5EF4-FFF2-40B4-BE49-F238E27FC236}">
                <a16:creationId xmlns="" xmlns:a16="http://schemas.microsoft.com/office/drawing/2014/main" id="{FBCC61A6-FEB7-4CD2-9686-FB5F1EB66A10}"/>
              </a:ext>
            </a:extLst>
          </p:cNvPr>
          <p:cNvSpPr>
            <a:spLocks noGrp="1"/>
          </p:cNvSpPr>
          <p:nvPr>
            <p:ph type="media" sz="quarter" idx="17"/>
          </p:nvPr>
        </p:nvSpPr>
        <p:spPr>
          <a:xfrm>
            <a:off x="911225" y="908050"/>
            <a:ext cx="10369550" cy="4660900"/>
          </a:xfrm>
        </p:spPr>
        <p:txBody>
          <a:bodyPr anchor="ctr" anchorCtr="0">
            <a:normAutofit/>
          </a:bodyPr>
          <a:lstStyle>
            <a:lvl1pPr marL="0" indent="0" algn="ctr">
              <a:buNone/>
              <a:defRPr sz="1600">
                <a:solidFill>
                  <a:schemeClr val="tx1">
                    <a:lumMod val="50000"/>
                    <a:lumOff val="50000"/>
                  </a:schemeClr>
                </a:solidFill>
              </a:defRPr>
            </a:lvl1pPr>
          </a:lstStyle>
          <a:p>
            <a:r>
              <a:rPr lang="en-US" smtClean="0"/>
              <a:t>Click icon to add media</a:t>
            </a:r>
            <a:endParaRPr lang="ru-RU" dirty="0"/>
          </a:p>
        </p:txBody>
      </p:sp>
      <p:sp>
        <p:nvSpPr>
          <p:cNvPr id="6" name="Footer Placeholder 5">
            <a:extLst>
              <a:ext uri="{FF2B5EF4-FFF2-40B4-BE49-F238E27FC236}">
                <a16:creationId xmlns="" xmlns:a16="http://schemas.microsoft.com/office/drawing/2014/main" id="{FC208BCD-3B7E-49DF-8BF5-68AE9DD7D786}"/>
              </a:ext>
            </a:extLst>
          </p:cNvPr>
          <p:cNvSpPr>
            <a:spLocks noGrp="1"/>
          </p:cNvSpPr>
          <p:nvPr>
            <p:ph type="ftr" sz="quarter" idx="11"/>
          </p:nvPr>
        </p:nvSpPr>
        <p:spPr>
          <a:xfrm>
            <a:off x="812290" y="5797769"/>
            <a:ext cx="2388110" cy="365125"/>
          </a:xfrm>
          <a:prstGeom prst="rect">
            <a:avLst/>
          </a:prstGeom>
        </p:spPr>
        <p:txBody>
          <a:bodyPr/>
          <a:lstStyle/>
          <a:p>
            <a:r>
              <a:rPr lang="en-US" dirty="0"/>
              <a:t>ADD A FOOTER</a:t>
            </a:r>
            <a:endParaRPr lang="ru-RU" dirty="0"/>
          </a:p>
        </p:txBody>
      </p:sp>
      <p:sp>
        <p:nvSpPr>
          <p:cNvPr id="7" name="Slide Number Placeholder 6">
            <a:extLst>
              <a:ext uri="{FF2B5EF4-FFF2-40B4-BE49-F238E27FC236}">
                <a16:creationId xmlns="" xmlns:a16="http://schemas.microsoft.com/office/drawing/2014/main" id="{B41517C1-CBB7-46B0-99AA-8512104026B7}"/>
              </a:ext>
            </a:extLst>
          </p:cNvPr>
          <p:cNvSpPr>
            <a:spLocks noGrp="1"/>
          </p:cNvSpPr>
          <p:nvPr>
            <p:ph type="sldNum" sz="quarter" idx="12"/>
          </p:nvPr>
        </p:nvSpPr>
        <p:spPr/>
        <p:txBody>
          <a:bodyPr/>
          <a:lstStyle/>
          <a:p>
            <a:fld id="{D495E168-DA5E-4888-8D8A-92B118324C14}" type="slidenum">
              <a:rPr lang="ru-RU" smtClean="0"/>
              <a:pPr/>
              <a:t>‹#›</a:t>
            </a:fld>
            <a:endParaRPr lang="ru-RU" dirty="0"/>
          </a:p>
        </p:txBody>
      </p:sp>
      <p:sp>
        <p:nvSpPr>
          <p:cNvPr id="11" name="Freeform: Shape 10">
            <a:extLst>
              <a:ext uri="{FF2B5EF4-FFF2-40B4-BE49-F238E27FC236}">
                <a16:creationId xmlns="" xmlns:a16="http://schemas.microsoft.com/office/drawing/2014/main" id="{B8EAB5B0-43C3-4F9F-98FF-253CBE6C9668}"/>
              </a:ext>
            </a:extLst>
          </p:cNvPr>
          <p:cNvSpPr/>
          <p:nvPr/>
        </p:nvSpPr>
        <p:spPr>
          <a:xfrm>
            <a:off x="8807428" y="2003790"/>
            <a:ext cx="775201" cy="774776"/>
          </a:xfrm>
          <a:custGeom>
            <a:avLst/>
            <a:gdLst>
              <a:gd name="connsiteX0" fmla="*/ 388023 w 774776"/>
              <a:gd name="connsiteY0" fmla="*/ 766520 h 774776"/>
              <a:gd name="connsiteX1" fmla="*/ 9526 w 774776"/>
              <a:gd name="connsiteY1" fmla="*/ 388023 h 774776"/>
              <a:gd name="connsiteX2" fmla="*/ 388023 w 774776"/>
              <a:gd name="connsiteY2" fmla="*/ 9526 h 774776"/>
              <a:gd name="connsiteX3" fmla="*/ 766521 w 774776"/>
              <a:gd name="connsiteY3" fmla="*/ 388023 h 774776"/>
              <a:gd name="connsiteX4" fmla="*/ 388023 w 774776"/>
              <a:gd name="connsiteY4" fmla="*/ 766520 h 774776"/>
              <a:gd name="connsiteX5" fmla="*/ 388023 w 774776"/>
              <a:gd name="connsiteY5" fmla="*/ 48900 h 774776"/>
              <a:gd name="connsiteX6" fmla="*/ 47630 w 774776"/>
              <a:gd name="connsiteY6" fmla="*/ 389293 h 774776"/>
              <a:gd name="connsiteX7" fmla="*/ 388023 w 774776"/>
              <a:gd name="connsiteY7" fmla="*/ 729687 h 774776"/>
              <a:gd name="connsiteX8" fmla="*/ 728417 w 774776"/>
              <a:gd name="connsiteY8" fmla="*/ 389293 h 774776"/>
              <a:gd name="connsiteX9" fmla="*/ 388023 w 774776"/>
              <a:gd name="connsiteY9" fmla="*/ 48900 h 774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4776" h="774776">
                <a:moveTo>
                  <a:pt x="388023" y="766520"/>
                </a:moveTo>
                <a:cubicBezTo>
                  <a:pt x="179723" y="766520"/>
                  <a:pt x="9526" y="596324"/>
                  <a:pt x="9526" y="388023"/>
                </a:cubicBezTo>
                <a:cubicBezTo>
                  <a:pt x="9526" y="179723"/>
                  <a:pt x="179723" y="9526"/>
                  <a:pt x="388023" y="9526"/>
                </a:cubicBezTo>
                <a:cubicBezTo>
                  <a:pt x="596324" y="9526"/>
                  <a:pt x="766521" y="179723"/>
                  <a:pt x="766521" y="388023"/>
                </a:cubicBezTo>
                <a:cubicBezTo>
                  <a:pt x="766521" y="596324"/>
                  <a:pt x="596324" y="766520"/>
                  <a:pt x="388023" y="766520"/>
                </a:cubicBezTo>
                <a:close/>
                <a:moveTo>
                  <a:pt x="388023" y="48900"/>
                </a:moveTo>
                <a:cubicBezTo>
                  <a:pt x="200045" y="48900"/>
                  <a:pt x="47630" y="201315"/>
                  <a:pt x="47630" y="389293"/>
                </a:cubicBezTo>
                <a:cubicBezTo>
                  <a:pt x="47630" y="577272"/>
                  <a:pt x="200045" y="729687"/>
                  <a:pt x="388023" y="729687"/>
                </a:cubicBezTo>
                <a:cubicBezTo>
                  <a:pt x="576002" y="729687"/>
                  <a:pt x="728417" y="577272"/>
                  <a:pt x="728417" y="389293"/>
                </a:cubicBezTo>
                <a:cubicBezTo>
                  <a:pt x="728417" y="201315"/>
                  <a:pt x="576002" y="48900"/>
                  <a:pt x="388023" y="48900"/>
                </a:cubicBezTo>
                <a:close/>
              </a:path>
            </a:pathLst>
          </a:custGeom>
          <a:solidFill>
            <a:schemeClr val="bg1"/>
          </a:solidFill>
          <a:ln w="9525" cap="flat">
            <a:noFill/>
            <a:prstDash val="solid"/>
            <a:miter/>
          </a:ln>
        </p:spPr>
        <p:txBody>
          <a:bodyPr rtlCol="0" anchor="ctr"/>
          <a:lstStyle/>
          <a:p>
            <a:endParaRPr lang="ru-RU" dirty="0"/>
          </a:p>
        </p:txBody>
      </p:sp>
      <p:sp>
        <p:nvSpPr>
          <p:cNvPr id="15" name="Freeform: Shape 14">
            <a:extLst>
              <a:ext uri="{FF2B5EF4-FFF2-40B4-BE49-F238E27FC236}">
                <a16:creationId xmlns="" xmlns:a16="http://schemas.microsoft.com/office/drawing/2014/main" id="{06A97B71-3A84-4844-BDB5-E3F77302BBC0}"/>
              </a:ext>
            </a:extLst>
          </p:cNvPr>
          <p:cNvSpPr/>
          <p:nvPr userDrawn="1"/>
        </p:nvSpPr>
        <p:spPr>
          <a:xfrm>
            <a:off x="9780046" y="430740"/>
            <a:ext cx="2414562" cy="2578354"/>
          </a:xfrm>
          <a:custGeom>
            <a:avLst/>
            <a:gdLst>
              <a:gd name="connsiteX0" fmla="*/ 2412164 w 2413237"/>
              <a:gd name="connsiteY0" fmla="*/ 12701 h 2578354"/>
              <a:gd name="connsiteX1" fmla="*/ 487924 w 2413237"/>
              <a:gd name="connsiteY1" fmla="*/ 962755 h 2578354"/>
              <a:gd name="connsiteX2" fmla="*/ 113238 w 2413237"/>
              <a:gd name="connsiteY2" fmla="*/ 2065224 h 2578354"/>
              <a:gd name="connsiteX3" fmla="*/ 127209 w 2413237"/>
              <a:gd name="connsiteY3" fmla="*/ 2093166 h 2578354"/>
              <a:gd name="connsiteX4" fmla="*/ 1229678 w 2413237"/>
              <a:gd name="connsiteY4" fmla="*/ 2467853 h 2578354"/>
              <a:gd name="connsiteX5" fmla="*/ 2412164 w 2413237"/>
              <a:gd name="connsiteY5" fmla="*/ 1884866 h 2578354"/>
              <a:gd name="connsiteX6" fmla="*/ 2412164 w 2413237"/>
              <a:gd name="connsiteY6" fmla="*/ 12701 h 2578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3237" h="2578354">
                <a:moveTo>
                  <a:pt x="2412164" y="12701"/>
                </a:moveTo>
                <a:lnTo>
                  <a:pt x="487924" y="962755"/>
                </a:lnTo>
                <a:cubicBezTo>
                  <a:pt x="487924" y="962755"/>
                  <a:pt x="-250018" y="1327281"/>
                  <a:pt x="113238" y="2065224"/>
                </a:cubicBezTo>
                <a:lnTo>
                  <a:pt x="127209" y="2093166"/>
                </a:lnTo>
                <a:cubicBezTo>
                  <a:pt x="127209" y="2093166"/>
                  <a:pt x="491735" y="2831109"/>
                  <a:pt x="1229678" y="2467853"/>
                </a:cubicBezTo>
                <a:lnTo>
                  <a:pt x="2412164" y="1884866"/>
                </a:lnTo>
                <a:lnTo>
                  <a:pt x="2412164" y="12701"/>
                </a:lnTo>
                <a:close/>
              </a:path>
            </a:pathLst>
          </a:custGeom>
          <a:solidFill>
            <a:schemeClr val="accent3"/>
          </a:solidFill>
          <a:ln w="12700" cap="flat">
            <a:noFill/>
            <a:prstDash val="solid"/>
            <a:miter/>
          </a:ln>
        </p:spPr>
        <p:txBody>
          <a:bodyPr rtlCol="0" anchor="ctr"/>
          <a:lstStyle/>
          <a:p>
            <a:endParaRPr lang="ru-RU" dirty="0"/>
          </a:p>
        </p:txBody>
      </p:sp>
      <p:sp>
        <p:nvSpPr>
          <p:cNvPr id="16" name="Freeform: Shape 15">
            <a:extLst>
              <a:ext uri="{FF2B5EF4-FFF2-40B4-BE49-F238E27FC236}">
                <a16:creationId xmlns="" xmlns:a16="http://schemas.microsoft.com/office/drawing/2014/main" id="{030939C4-65C9-4508-8EFE-F715B9946844}"/>
              </a:ext>
            </a:extLst>
          </p:cNvPr>
          <p:cNvSpPr/>
          <p:nvPr/>
        </p:nvSpPr>
        <p:spPr>
          <a:xfrm>
            <a:off x="9762774" y="410418"/>
            <a:ext cx="2439977" cy="2616458"/>
          </a:xfrm>
          <a:custGeom>
            <a:avLst/>
            <a:gdLst>
              <a:gd name="connsiteX0" fmla="*/ 2429427 w 2438640"/>
              <a:gd name="connsiteY0" fmla="*/ 1882326 h 2616457"/>
              <a:gd name="connsiteX1" fmla="*/ 1238050 w 2438640"/>
              <a:gd name="connsiteY1" fmla="*/ 2469123 h 2616457"/>
              <a:gd name="connsiteX2" fmla="*/ 431520 w 2438640"/>
              <a:gd name="connsiteY2" fmla="*/ 2420859 h 2616457"/>
              <a:gd name="connsiteX3" fmla="*/ 162253 w 2438640"/>
              <a:gd name="connsiteY3" fmla="*/ 2103327 h 2616457"/>
              <a:gd name="connsiteX4" fmla="*/ 148282 w 2438640"/>
              <a:gd name="connsiteY4" fmla="*/ 2075385 h 2616457"/>
              <a:gd name="connsiteX5" fmla="*/ 196547 w 2438640"/>
              <a:gd name="connsiteY5" fmla="*/ 1268855 h 2616457"/>
              <a:gd name="connsiteX6" fmla="*/ 514078 w 2438640"/>
              <a:gd name="connsiteY6" fmla="*/ 999589 h 2616457"/>
              <a:gd name="connsiteX7" fmla="*/ 2430697 w 2438640"/>
              <a:gd name="connsiteY7" fmla="*/ 54615 h 2616457"/>
              <a:gd name="connsiteX8" fmla="*/ 2430697 w 2438640"/>
              <a:gd name="connsiteY8" fmla="*/ 12701 h 2616457"/>
              <a:gd name="connsiteX9" fmla="*/ 497567 w 2438640"/>
              <a:gd name="connsiteY9" fmla="*/ 965295 h 2616457"/>
              <a:gd name="connsiteX10" fmla="*/ 167334 w 2438640"/>
              <a:gd name="connsiteY10" fmla="*/ 1244723 h 2616457"/>
              <a:gd name="connsiteX11" fmla="*/ 115259 w 2438640"/>
              <a:gd name="connsiteY11" fmla="*/ 2093166 h 2616457"/>
              <a:gd name="connsiteX12" fmla="*/ 129231 w 2438640"/>
              <a:gd name="connsiteY12" fmla="*/ 2121109 h 2616457"/>
              <a:gd name="connsiteX13" fmla="*/ 408658 w 2438640"/>
              <a:gd name="connsiteY13" fmla="*/ 2451342 h 2616457"/>
              <a:gd name="connsiteX14" fmla="*/ 854472 w 2438640"/>
              <a:gd name="connsiteY14" fmla="*/ 2606297 h 2616457"/>
              <a:gd name="connsiteX15" fmla="*/ 1255831 w 2438640"/>
              <a:gd name="connsiteY15" fmla="*/ 2503417 h 2616457"/>
              <a:gd name="connsiteX16" fmla="*/ 2429427 w 2438640"/>
              <a:gd name="connsiteY16" fmla="*/ 1924240 h 2616457"/>
              <a:gd name="connsiteX17" fmla="*/ 2429427 w 2438640"/>
              <a:gd name="connsiteY17" fmla="*/ 1882326 h 2616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38640" h="2616457">
                <a:moveTo>
                  <a:pt x="2429427" y="1882326"/>
                </a:moveTo>
                <a:lnTo>
                  <a:pt x="1238050" y="2469123"/>
                </a:lnTo>
                <a:cubicBezTo>
                  <a:pt x="939570" y="2616458"/>
                  <a:pt x="667763" y="2599946"/>
                  <a:pt x="431520" y="2420859"/>
                </a:cubicBezTo>
                <a:cubicBezTo>
                  <a:pt x="253703" y="2286225"/>
                  <a:pt x="162253" y="2104598"/>
                  <a:pt x="162253" y="2103327"/>
                </a:cubicBezTo>
                <a:lnTo>
                  <a:pt x="148282" y="2075385"/>
                </a:lnTo>
                <a:cubicBezTo>
                  <a:pt x="947" y="1776905"/>
                  <a:pt x="17459" y="1505098"/>
                  <a:pt x="196547" y="1268855"/>
                </a:cubicBezTo>
                <a:cubicBezTo>
                  <a:pt x="331180" y="1091038"/>
                  <a:pt x="511538" y="1000859"/>
                  <a:pt x="514078" y="999589"/>
                </a:cubicBezTo>
                <a:lnTo>
                  <a:pt x="2430697" y="54615"/>
                </a:lnTo>
                <a:lnTo>
                  <a:pt x="2430697" y="12701"/>
                </a:lnTo>
                <a:lnTo>
                  <a:pt x="497567" y="965295"/>
                </a:lnTo>
                <a:cubicBezTo>
                  <a:pt x="489946" y="969106"/>
                  <a:pt x="307048" y="1060555"/>
                  <a:pt x="167334" y="1244723"/>
                </a:cubicBezTo>
                <a:cubicBezTo>
                  <a:pt x="37781" y="1416190"/>
                  <a:pt x="-77800" y="1701968"/>
                  <a:pt x="115259" y="2093166"/>
                </a:cubicBezTo>
                <a:lnTo>
                  <a:pt x="129231" y="2121109"/>
                </a:lnTo>
                <a:cubicBezTo>
                  <a:pt x="133041" y="2128730"/>
                  <a:pt x="224490" y="2311628"/>
                  <a:pt x="408658" y="2451342"/>
                </a:cubicBezTo>
                <a:cubicBezTo>
                  <a:pt x="514078" y="2531359"/>
                  <a:pt x="663953" y="2606297"/>
                  <a:pt x="854472" y="2606297"/>
                </a:cubicBezTo>
                <a:cubicBezTo>
                  <a:pt x="972593" y="2606297"/>
                  <a:pt x="1107227" y="2577084"/>
                  <a:pt x="1255831" y="2503417"/>
                </a:cubicBezTo>
                <a:lnTo>
                  <a:pt x="2429427" y="1924240"/>
                </a:lnTo>
                <a:lnTo>
                  <a:pt x="2429427" y="1882326"/>
                </a:lnTo>
                <a:close/>
              </a:path>
            </a:pathLst>
          </a:custGeom>
          <a:solidFill>
            <a:schemeClr val="bg1"/>
          </a:solidFill>
          <a:ln w="12700" cap="flat">
            <a:noFill/>
            <a:prstDash val="solid"/>
            <a:miter/>
          </a:ln>
        </p:spPr>
        <p:txBody>
          <a:bodyPr rtlCol="0" anchor="ctr"/>
          <a:lstStyle/>
          <a:p>
            <a:endParaRPr lang="ru-RU" dirty="0"/>
          </a:p>
        </p:txBody>
      </p:sp>
      <p:sp>
        <p:nvSpPr>
          <p:cNvPr id="17" name="Freeform: Shape 16">
            <a:extLst>
              <a:ext uri="{FF2B5EF4-FFF2-40B4-BE49-F238E27FC236}">
                <a16:creationId xmlns="" xmlns:a16="http://schemas.microsoft.com/office/drawing/2014/main" id="{759BB951-621D-4456-A832-116187764B2E}"/>
              </a:ext>
            </a:extLst>
          </p:cNvPr>
          <p:cNvSpPr/>
          <p:nvPr userDrawn="1"/>
        </p:nvSpPr>
        <p:spPr>
          <a:xfrm>
            <a:off x="7340981" y="-16344"/>
            <a:ext cx="4854539" cy="2273524"/>
          </a:xfrm>
          <a:custGeom>
            <a:avLst/>
            <a:gdLst>
              <a:gd name="connsiteX0" fmla="*/ 4849891 w 4851877"/>
              <a:gd name="connsiteY0" fmla="*/ 12701 h 2273523"/>
              <a:gd name="connsiteX1" fmla="*/ 2808800 w 4851877"/>
              <a:gd name="connsiteY1" fmla="*/ 12701 h 2273523"/>
              <a:gd name="connsiteX2" fmla="*/ 371430 w 4851877"/>
              <a:gd name="connsiteY2" fmla="*/ 1214240 h 2273523"/>
              <a:gd name="connsiteX3" fmla="*/ 72951 w 4851877"/>
              <a:gd name="connsiteY3" fmla="*/ 1955993 h 2273523"/>
              <a:gd name="connsiteX4" fmla="*/ 81841 w 4851877"/>
              <a:gd name="connsiteY4" fmla="*/ 1973774 h 2273523"/>
              <a:gd name="connsiteX5" fmla="*/ 851538 w 4851877"/>
              <a:gd name="connsiteY5" fmla="*/ 2188426 h 2273523"/>
              <a:gd name="connsiteX6" fmla="*/ 4849891 w 4851877"/>
              <a:gd name="connsiteY6" fmla="*/ 217191 h 2273523"/>
              <a:gd name="connsiteX7" fmla="*/ 4849891 w 4851877"/>
              <a:gd name="connsiteY7" fmla="*/ 12701 h 2273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51877" h="2273523">
                <a:moveTo>
                  <a:pt x="4849891" y="12701"/>
                </a:moveTo>
                <a:lnTo>
                  <a:pt x="2808800" y="12701"/>
                </a:lnTo>
                <a:lnTo>
                  <a:pt x="371430" y="1214240"/>
                </a:lnTo>
                <a:cubicBezTo>
                  <a:pt x="371430" y="1214240"/>
                  <a:pt x="-163293" y="1478426"/>
                  <a:pt x="72951" y="1955993"/>
                </a:cubicBezTo>
                <a:lnTo>
                  <a:pt x="81841" y="1973774"/>
                </a:lnTo>
                <a:cubicBezTo>
                  <a:pt x="81841" y="1973774"/>
                  <a:pt x="316814" y="2451342"/>
                  <a:pt x="851538" y="2188426"/>
                </a:cubicBezTo>
                <a:lnTo>
                  <a:pt x="4849891" y="217191"/>
                </a:lnTo>
                <a:lnTo>
                  <a:pt x="4849891" y="12701"/>
                </a:lnTo>
                <a:close/>
              </a:path>
            </a:pathLst>
          </a:custGeom>
          <a:solidFill>
            <a:schemeClr val="accent1"/>
          </a:solidFill>
          <a:ln w="12700" cap="flat">
            <a:noFill/>
            <a:prstDash val="solid"/>
            <a:miter/>
          </a:ln>
        </p:spPr>
        <p:txBody>
          <a:bodyPr rtlCol="0" anchor="ctr"/>
          <a:lstStyle/>
          <a:p>
            <a:endParaRPr lang="ru-RU" dirty="0"/>
          </a:p>
        </p:txBody>
      </p:sp>
      <p:sp>
        <p:nvSpPr>
          <p:cNvPr id="18" name="Freeform: Shape 17">
            <a:extLst>
              <a:ext uri="{FF2B5EF4-FFF2-40B4-BE49-F238E27FC236}">
                <a16:creationId xmlns="" xmlns:a16="http://schemas.microsoft.com/office/drawing/2014/main" id="{3F8008CE-2F0A-4568-9C4A-C347A4880513}"/>
              </a:ext>
            </a:extLst>
          </p:cNvPr>
          <p:cNvSpPr/>
          <p:nvPr userDrawn="1"/>
        </p:nvSpPr>
        <p:spPr>
          <a:xfrm>
            <a:off x="7327556" y="-16344"/>
            <a:ext cx="4867247" cy="2298926"/>
          </a:xfrm>
          <a:custGeom>
            <a:avLst/>
            <a:gdLst>
              <a:gd name="connsiteX0" fmla="*/ 4863309 w 4864578"/>
              <a:gd name="connsiteY0" fmla="*/ 195599 h 2298926"/>
              <a:gd name="connsiteX1" fmla="*/ 857334 w 4864578"/>
              <a:gd name="connsiteY1" fmla="*/ 2170644 h 2298926"/>
              <a:gd name="connsiteX2" fmla="*/ 292129 w 4864578"/>
              <a:gd name="connsiteY2" fmla="*/ 2164293 h 2298926"/>
              <a:gd name="connsiteX3" fmla="*/ 113041 w 4864578"/>
              <a:gd name="connsiteY3" fmla="*/ 1964884 h 2298926"/>
              <a:gd name="connsiteX4" fmla="*/ 104150 w 4864578"/>
              <a:gd name="connsiteY4" fmla="*/ 1947102 h 2298926"/>
              <a:gd name="connsiteX5" fmla="*/ 162577 w 4864578"/>
              <a:gd name="connsiteY5" fmla="*/ 1418730 h 2298926"/>
              <a:gd name="connsiteX6" fmla="*/ 395009 w 4864578"/>
              <a:gd name="connsiteY6" fmla="*/ 1230751 h 2298926"/>
              <a:gd name="connsiteX7" fmla="*/ 395009 w 4864578"/>
              <a:gd name="connsiteY7" fmla="*/ 1230751 h 2298926"/>
              <a:gd name="connsiteX8" fmla="*/ 2865403 w 4864578"/>
              <a:gd name="connsiteY8" fmla="*/ 12701 h 2298926"/>
              <a:gd name="connsiteX9" fmla="*/ 2779034 w 4864578"/>
              <a:gd name="connsiteY9" fmla="*/ 12701 h 2298926"/>
              <a:gd name="connsiteX10" fmla="*/ 377227 w 4864578"/>
              <a:gd name="connsiteY10" fmla="*/ 1197728 h 2298926"/>
              <a:gd name="connsiteX11" fmla="*/ 133363 w 4864578"/>
              <a:gd name="connsiteY11" fmla="*/ 1394597 h 2298926"/>
              <a:gd name="connsiteX12" fmla="*/ 12701 w 4864578"/>
              <a:gd name="connsiteY12" fmla="*/ 1660054 h 2298926"/>
              <a:gd name="connsiteX13" fmla="*/ 12701 w 4864578"/>
              <a:gd name="connsiteY13" fmla="*/ 1780715 h 2298926"/>
              <a:gd name="connsiteX14" fmla="*/ 69857 w 4864578"/>
              <a:gd name="connsiteY14" fmla="*/ 1964884 h 2298926"/>
              <a:gd name="connsiteX15" fmla="*/ 78748 w 4864578"/>
              <a:gd name="connsiteY15" fmla="*/ 1982665 h 2298926"/>
              <a:gd name="connsiteX16" fmla="*/ 269267 w 4864578"/>
              <a:gd name="connsiteY16" fmla="*/ 2196046 h 2298926"/>
              <a:gd name="connsiteX17" fmla="*/ 560126 w 4864578"/>
              <a:gd name="connsiteY17" fmla="*/ 2286225 h 2298926"/>
              <a:gd name="connsiteX18" fmla="*/ 873847 w 4864578"/>
              <a:gd name="connsiteY18" fmla="*/ 2204937 h 2298926"/>
              <a:gd name="connsiteX19" fmla="*/ 4863309 w 4864578"/>
              <a:gd name="connsiteY19" fmla="*/ 237513 h 2298926"/>
              <a:gd name="connsiteX20" fmla="*/ 4863309 w 4864578"/>
              <a:gd name="connsiteY20" fmla="*/ 195599 h 2298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864578" h="2298926">
                <a:moveTo>
                  <a:pt x="4863309" y="195599"/>
                </a:moveTo>
                <a:lnTo>
                  <a:pt x="857334" y="2170644"/>
                </a:lnTo>
                <a:cubicBezTo>
                  <a:pt x="642684" y="2276064"/>
                  <a:pt x="453435" y="2274794"/>
                  <a:pt x="292129" y="2164293"/>
                </a:cubicBezTo>
                <a:cubicBezTo>
                  <a:pt x="171467" y="2081735"/>
                  <a:pt x="113041" y="1966154"/>
                  <a:pt x="113041" y="1964884"/>
                </a:cubicBezTo>
                <a:lnTo>
                  <a:pt x="104150" y="1947102"/>
                </a:lnTo>
                <a:cubicBezTo>
                  <a:pt x="10162" y="1756583"/>
                  <a:pt x="29213" y="1578766"/>
                  <a:pt x="162577" y="1418730"/>
                </a:cubicBezTo>
                <a:cubicBezTo>
                  <a:pt x="262916" y="1296798"/>
                  <a:pt x="393739" y="1232021"/>
                  <a:pt x="395009" y="1230751"/>
                </a:cubicBezTo>
                <a:lnTo>
                  <a:pt x="395009" y="1230751"/>
                </a:lnTo>
                <a:lnTo>
                  <a:pt x="2865403" y="12701"/>
                </a:lnTo>
                <a:lnTo>
                  <a:pt x="2779034" y="12701"/>
                </a:lnTo>
                <a:lnTo>
                  <a:pt x="377227" y="1197728"/>
                </a:lnTo>
                <a:cubicBezTo>
                  <a:pt x="372147" y="1200268"/>
                  <a:pt x="238784" y="1266315"/>
                  <a:pt x="133363" y="1394597"/>
                </a:cubicBezTo>
                <a:cubicBezTo>
                  <a:pt x="78748" y="1460644"/>
                  <a:pt x="26673" y="1549553"/>
                  <a:pt x="12701" y="1660054"/>
                </a:cubicBezTo>
                <a:lnTo>
                  <a:pt x="12701" y="1780715"/>
                </a:lnTo>
                <a:cubicBezTo>
                  <a:pt x="20322" y="1837871"/>
                  <a:pt x="38104" y="1900107"/>
                  <a:pt x="69857" y="1964884"/>
                </a:cubicBezTo>
                <a:lnTo>
                  <a:pt x="78748" y="1982665"/>
                </a:lnTo>
                <a:cubicBezTo>
                  <a:pt x="81288" y="1987746"/>
                  <a:pt x="140984" y="2107138"/>
                  <a:pt x="269267" y="2196046"/>
                </a:cubicBezTo>
                <a:cubicBezTo>
                  <a:pt x="337854" y="2243041"/>
                  <a:pt x="435654" y="2286225"/>
                  <a:pt x="560126" y="2286225"/>
                </a:cubicBezTo>
                <a:cubicBezTo>
                  <a:pt x="650304" y="2286225"/>
                  <a:pt x="754455" y="2264633"/>
                  <a:pt x="873847" y="2204937"/>
                </a:cubicBezTo>
                <a:lnTo>
                  <a:pt x="4863309" y="237513"/>
                </a:lnTo>
                <a:lnTo>
                  <a:pt x="4863309" y="195599"/>
                </a:lnTo>
                <a:close/>
              </a:path>
            </a:pathLst>
          </a:custGeom>
          <a:solidFill>
            <a:schemeClr val="bg1"/>
          </a:solidFill>
          <a:ln w="12700" cap="flat">
            <a:noFill/>
            <a:prstDash val="solid"/>
            <a:miter/>
          </a:ln>
        </p:spPr>
        <p:txBody>
          <a:bodyPr rtlCol="0" anchor="ctr"/>
          <a:lstStyle/>
          <a:p>
            <a:endParaRPr lang="ru-RU" dirty="0"/>
          </a:p>
        </p:txBody>
      </p:sp>
      <p:sp>
        <p:nvSpPr>
          <p:cNvPr id="19" name="Title 2">
            <a:extLst>
              <a:ext uri="{FF2B5EF4-FFF2-40B4-BE49-F238E27FC236}">
                <a16:creationId xmlns="" xmlns:a16="http://schemas.microsoft.com/office/drawing/2014/main" id="{3A926948-B9C1-4E84-AF0F-40965A132C47}"/>
              </a:ext>
            </a:extLst>
          </p:cNvPr>
          <p:cNvSpPr>
            <a:spLocks noGrp="1"/>
          </p:cNvSpPr>
          <p:nvPr>
            <p:ph type="title"/>
          </p:nvPr>
        </p:nvSpPr>
        <p:spPr>
          <a:xfrm>
            <a:off x="2412986" y="5707145"/>
            <a:ext cx="7366027" cy="853993"/>
          </a:xfrm>
        </p:spPr>
        <p:txBody>
          <a:bodyPr anchor="t" anchorCtr="0">
            <a:normAutofit/>
          </a:bodyPr>
          <a:lstStyle>
            <a:lvl1pPr marL="0" indent="0" algn="ctr">
              <a:buFont typeface="Arial" panose="020B0604020202020204" pitchFamily="34" charset="0"/>
              <a:buNone/>
              <a:defRPr sz="1800">
                <a:solidFill>
                  <a:schemeClr val="accent1"/>
                </a:solidFill>
                <a:latin typeface="+mn-lt"/>
              </a:defRPr>
            </a:lvl1pPr>
          </a:lstStyle>
          <a:p>
            <a:r>
              <a:rPr lang="en-US" smtClean="0"/>
              <a:t>Click to edit Master title style</a:t>
            </a:r>
            <a:endParaRPr lang="ru-RU"/>
          </a:p>
        </p:txBody>
      </p:sp>
      <p:grpSp>
        <p:nvGrpSpPr>
          <p:cNvPr id="2" name="Group 9">
            <a:extLst>
              <a:ext uri="{FF2B5EF4-FFF2-40B4-BE49-F238E27FC236}">
                <a16:creationId xmlns="" xmlns:a16="http://schemas.microsoft.com/office/drawing/2014/main" id="{223A17C7-5A8B-4D9D-AC8A-2486018F3FB8}"/>
              </a:ext>
            </a:extLst>
          </p:cNvPr>
          <p:cNvGrpSpPr/>
          <p:nvPr userDrawn="1"/>
        </p:nvGrpSpPr>
        <p:grpSpPr>
          <a:xfrm>
            <a:off x="-18799" y="2319272"/>
            <a:ext cx="2884236" cy="2824836"/>
            <a:chOff x="-18799" y="2319272"/>
            <a:chExt cx="2884236" cy="2824836"/>
          </a:xfrm>
        </p:grpSpPr>
        <p:sp>
          <p:nvSpPr>
            <p:cNvPr id="3" name="Freeform: Shape 2">
              <a:extLst>
                <a:ext uri="{FF2B5EF4-FFF2-40B4-BE49-F238E27FC236}">
                  <a16:creationId xmlns="" xmlns:a16="http://schemas.microsoft.com/office/drawing/2014/main" id="{C42001FF-B76E-4445-BDE5-6BFAD41EBBD4}"/>
                </a:ext>
              </a:extLst>
            </p:cNvPr>
            <p:cNvSpPr/>
            <p:nvPr/>
          </p:nvSpPr>
          <p:spPr>
            <a:xfrm>
              <a:off x="-18799" y="2336694"/>
              <a:ext cx="2871530" cy="2299765"/>
            </a:xfrm>
            <a:custGeom>
              <a:avLst/>
              <a:gdLst>
                <a:gd name="connsiteX0" fmla="*/ 2796565 w 2871529"/>
                <a:gd name="connsiteY0" fmla="*/ 306465 h 2299764"/>
                <a:gd name="connsiteX1" fmla="*/ 2026589 w 2871529"/>
                <a:gd name="connsiteY1" fmla="*/ 91735 h 2299764"/>
                <a:gd name="connsiteX2" fmla="*/ 12706 w 2871529"/>
                <a:gd name="connsiteY2" fmla="*/ 1085336 h 2299764"/>
                <a:gd name="connsiteX3" fmla="*/ 12706 w 2871529"/>
                <a:gd name="connsiteY3" fmla="*/ 2296206 h 2299764"/>
                <a:gd name="connsiteX4" fmla="*/ 2506871 w 2871529"/>
                <a:gd name="connsiteY4" fmla="*/ 1066277 h 2299764"/>
                <a:gd name="connsiteX5" fmla="*/ 2805459 w 2871529"/>
                <a:gd name="connsiteY5" fmla="*/ 324253 h 2299764"/>
                <a:gd name="connsiteX6" fmla="*/ 2796565 w 2871529"/>
                <a:gd name="connsiteY6" fmla="*/ 306465 h 2299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71529" h="2299764">
                  <a:moveTo>
                    <a:pt x="2796565" y="306465"/>
                  </a:moveTo>
                  <a:cubicBezTo>
                    <a:pt x="2796565" y="306465"/>
                    <a:pt x="2561507" y="-171276"/>
                    <a:pt x="2026589" y="91735"/>
                  </a:cubicBezTo>
                  <a:lnTo>
                    <a:pt x="12706" y="1085336"/>
                  </a:lnTo>
                  <a:lnTo>
                    <a:pt x="12706" y="2296206"/>
                  </a:lnTo>
                  <a:lnTo>
                    <a:pt x="2506871" y="1066277"/>
                  </a:lnTo>
                  <a:cubicBezTo>
                    <a:pt x="2506871" y="1066277"/>
                    <a:pt x="3041789" y="801994"/>
                    <a:pt x="2805459" y="324253"/>
                  </a:cubicBezTo>
                  <a:lnTo>
                    <a:pt x="2796565" y="306465"/>
                  </a:lnTo>
                  <a:close/>
                </a:path>
              </a:pathLst>
            </a:custGeom>
            <a:solidFill>
              <a:schemeClr val="accent3"/>
            </a:solidFill>
            <a:ln w="12700" cap="flat">
              <a:noFill/>
              <a:prstDash val="solid"/>
              <a:miter/>
            </a:ln>
          </p:spPr>
          <p:txBody>
            <a:bodyPr rtlCol="0" anchor="ctr"/>
            <a:lstStyle/>
            <a:p>
              <a:endParaRPr lang="ru-RU"/>
            </a:p>
          </p:txBody>
        </p:sp>
        <p:sp>
          <p:nvSpPr>
            <p:cNvPr id="4" name="Freeform: Shape 3">
              <a:extLst>
                <a:ext uri="{FF2B5EF4-FFF2-40B4-BE49-F238E27FC236}">
                  <a16:creationId xmlns="" xmlns:a16="http://schemas.microsoft.com/office/drawing/2014/main" id="{55EB89C3-8B52-4763-9DB2-C51CC8AF377C}"/>
                </a:ext>
              </a:extLst>
            </p:cNvPr>
            <p:cNvSpPr/>
            <p:nvPr/>
          </p:nvSpPr>
          <p:spPr>
            <a:xfrm>
              <a:off x="-18799" y="2319272"/>
              <a:ext cx="2884236" cy="2337882"/>
            </a:xfrm>
            <a:custGeom>
              <a:avLst/>
              <a:gdLst>
                <a:gd name="connsiteX0" fmla="*/ 2871530 w 2884235"/>
                <a:gd name="connsiteY0" fmla="*/ 466193 h 2337882"/>
                <a:gd name="connsiteX1" fmla="*/ 2823248 w 2884235"/>
                <a:gd name="connsiteY1" fmla="*/ 334052 h 2337882"/>
                <a:gd name="connsiteX2" fmla="*/ 2814354 w 2884235"/>
                <a:gd name="connsiteY2" fmla="*/ 316263 h 2337882"/>
                <a:gd name="connsiteX3" fmla="*/ 2018965 w 2884235"/>
                <a:gd name="connsiteY3" fmla="*/ 93910 h 2337882"/>
                <a:gd name="connsiteX4" fmla="*/ 12706 w 2884235"/>
                <a:gd name="connsiteY4" fmla="*/ 1081158 h 2337882"/>
                <a:gd name="connsiteX5" fmla="*/ 12706 w 2884235"/>
                <a:gd name="connsiteY5" fmla="*/ 1123087 h 2337882"/>
                <a:gd name="connsiteX6" fmla="*/ 2035483 w 2884235"/>
                <a:gd name="connsiteY6" fmla="*/ 126946 h 2337882"/>
                <a:gd name="connsiteX7" fmla="*/ 2600895 w 2884235"/>
                <a:gd name="connsiteY7" fmla="*/ 133299 h 2337882"/>
                <a:gd name="connsiteX8" fmla="*/ 2780048 w 2884235"/>
                <a:gd name="connsiteY8" fmla="*/ 332781 h 2337882"/>
                <a:gd name="connsiteX9" fmla="*/ 2788942 w 2884235"/>
                <a:gd name="connsiteY9" fmla="*/ 350569 h 2337882"/>
                <a:gd name="connsiteX10" fmla="*/ 2730495 w 2884235"/>
                <a:gd name="connsiteY10" fmla="*/ 879134 h 2337882"/>
                <a:gd name="connsiteX11" fmla="*/ 2497977 w 2884235"/>
                <a:gd name="connsiteY11" fmla="*/ 1065911 h 2337882"/>
                <a:gd name="connsiteX12" fmla="*/ 12706 w 2884235"/>
                <a:gd name="connsiteY12" fmla="*/ 2292028 h 2337882"/>
                <a:gd name="connsiteX13" fmla="*/ 12706 w 2884235"/>
                <a:gd name="connsiteY13" fmla="*/ 2333958 h 2337882"/>
                <a:gd name="connsiteX14" fmla="*/ 2515765 w 2884235"/>
                <a:gd name="connsiteY14" fmla="*/ 1100216 h 2337882"/>
                <a:gd name="connsiteX15" fmla="*/ 2871530 w 2884235"/>
                <a:gd name="connsiteY15" fmla="*/ 687275 h 2337882"/>
                <a:gd name="connsiteX16" fmla="*/ 2871530 w 2884235"/>
                <a:gd name="connsiteY16" fmla="*/ 466193 h 2337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84235" h="2337882">
                  <a:moveTo>
                    <a:pt x="2871530" y="466193"/>
                  </a:moveTo>
                  <a:cubicBezTo>
                    <a:pt x="2861365" y="424263"/>
                    <a:pt x="2846118" y="379793"/>
                    <a:pt x="2823248" y="334052"/>
                  </a:cubicBezTo>
                  <a:lnTo>
                    <a:pt x="2814354" y="316263"/>
                  </a:lnTo>
                  <a:cubicBezTo>
                    <a:pt x="2811812" y="311181"/>
                    <a:pt x="2564048" y="-175454"/>
                    <a:pt x="2018965" y="93910"/>
                  </a:cubicBezTo>
                  <a:lnTo>
                    <a:pt x="12706" y="1081158"/>
                  </a:lnTo>
                  <a:lnTo>
                    <a:pt x="12706" y="1123087"/>
                  </a:lnTo>
                  <a:lnTo>
                    <a:pt x="2035483" y="126946"/>
                  </a:lnTo>
                  <a:cubicBezTo>
                    <a:pt x="2250212" y="21487"/>
                    <a:pt x="2439530" y="22758"/>
                    <a:pt x="2600895" y="133299"/>
                  </a:cubicBezTo>
                  <a:cubicBezTo>
                    <a:pt x="2721601" y="215887"/>
                    <a:pt x="2780048" y="331511"/>
                    <a:pt x="2780048" y="332781"/>
                  </a:cubicBezTo>
                  <a:lnTo>
                    <a:pt x="2788942" y="350569"/>
                  </a:lnTo>
                  <a:cubicBezTo>
                    <a:pt x="2882965" y="541158"/>
                    <a:pt x="2863906" y="719040"/>
                    <a:pt x="2730495" y="879134"/>
                  </a:cubicBezTo>
                  <a:cubicBezTo>
                    <a:pt x="2630118" y="999840"/>
                    <a:pt x="2500518" y="1065911"/>
                    <a:pt x="2497977" y="1065911"/>
                  </a:cubicBezTo>
                  <a:lnTo>
                    <a:pt x="12706" y="2292028"/>
                  </a:lnTo>
                  <a:lnTo>
                    <a:pt x="12706" y="2333958"/>
                  </a:lnTo>
                  <a:lnTo>
                    <a:pt x="2515765" y="1100216"/>
                  </a:lnTo>
                  <a:cubicBezTo>
                    <a:pt x="2519577" y="1097675"/>
                    <a:pt x="2806730" y="952828"/>
                    <a:pt x="2871530" y="687275"/>
                  </a:cubicBezTo>
                  <a:lnTo>
                    <a:pt x="2871530" y="466193"/>
                  </a:lnTo>
                  <a:close/>
                </a:path>
              </a:pathLst>
            </a:custGeom>
            <a:solidFill>
              <a:schemeClr val="bg1"/>
            </a:solidFill>
            <a:ln w="12700" cap="flat">
              <a:noFill/>
              <a:prstDash val="solid"/>
              <a:miter/>
            </a:ln>
          </p:spPr>
          <p:txBody>
            <a:bodyPr rtlCol="0" anchor="ctr"/>
            <a:lstStyle/>
            <a:p>
              <a:endParaRPr lang="ru-RU"/>
            </a:p>
          </p:txBody>
        </p:sp>
        <p:sp>
          <p:nvSpPr>
            <p:cNvPr id="5" name="Freeform: Shape 4">
              <a:extLst>
                <a:ext uri="{FF2B5EF4-FFF2-40B4-BE49-F238E27FC236}">
                  <a16:creationId xmlns="" xmlns:a16="http://schemas.microsoft.com/office/drawing/2014/main" id="{8F230BC5-B028-4266-A395-BFB56DFDC484}"/>
                </a:ext>
              </a:extLst>
            </p:cNvPr>
            <p:cNvSpPr/>
            <p:nvPr/>
          </p:nvSpPr>
          <p:spPr>
            <a:xfrm>
              <a:off x="-18799" y="3968979"/>
              <a:ext cx="1766118" cy="1156235"/>
            </a:xfrm>
            <a:custGeom>
              <a:avLst/>
              <a:gdLst>
                <a:gd name="connsiteX0" fmla="*/ 1735624 w 1766117"/>
                <a:gd name="connsiteY0" fmla="*/ 98509 h 1156235"/>
                <a:gd name="connsiteX1" fmla="*/ 1437036 w 1766117"/>
                <a:gd name="connsiteY1" fmla="*/ 51497 h 1156235"/>
                <a:gd name="connsiteX2" fmla="*/ 12706 w 1766117"/>
                <a:gd name="connsiteY2" fmla="*/ 754133 h 1156235"/>
                <a:gd name="connsiteX3" fmla="*/ 12706 w 1766117"/>
                <a:gd name="connsiteY3" fmla="*/ 1149286 h 1156235"/>
                <a:gd name="connsiteX4" fmla="*/ 1594589 w 1766117"/>
                <a:gd name="connsiteY4" fmla="*/ 369144 h 1156235"/>
                <a:gd name="connsiteX5" fmla="*/ 1739436 w 1766117"/>
                <a:gd name="connsiteY5" fmla="*/ 103592 h 1156235"/>
                <a:gd name="connsiteX6" fmla="*/ 1735624 w 1766117"/>
                <a:gd name="connsiteY6" fmla="*/ 98509 h 1156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66117" h="1156235">
                  <a:moveTo>
                    <a:pt x="1735624" y="98509"/>
                  </a:moveTo>
                  <a:cubicBezTo>
                    <a:pt x="1735624" y="98509"/>
                    <a:pt x="1658118" y="-57773"/>
                    <a:pt x="1437036" y="51497"/>
                  </a:cubicBezTo>
                  <a:lnTo>
                    <a:pt x="12706" y="754133"/>
                  </a:lnTo>
                  <a:lnTo>
                    <a:pt x="12706" y="1149286"/>
                  </a:lnTo>
                  <a:lnTo>
                    <a:pt x="1594589" y="369144"/>
                  </a:lnTo>
                  <a:cubicBezTo>
                    <a:pt x="1594589" y="369144"/>
                    <a:pt x="1815671" y="259874"/>
                    <a:pt x="1739436" y="103592"/>
                  </a:cubicBezTo>
                  <a:lnTo>
                    <a:pt x="1735624" y="98509"/>
                  </a:lnTo>
                  <a:close/>
                </a:path>
              </a:pathLst>
            </a:custGeom>
            <a:solidFill>
              <a:schemeClr val="accent1"/>
            </a:solidFill>
            <a:ln w="12700" cap="flat">
              <a:noFill/>
              <a:prstDash val="solid"/>
              <a:miter/>
            </a:ln>
          </p:spPr>
          <p:txBody>
            <a:bodyPr rtlCol="0" anchor="ctr"/>
            <a:lstStyle/>
            <a:p>
              <a:endParaRPr lang="ru-RU"/>
            </a:p>
          </p:txBody>
        </p:sp>
        <p:sp>
          <p:nvSpPr>
            <p:cNvPr id="9" name="Freeform: Shape 8">
              <a:extLst>
                <a:ext uri="{FF2B5EF4-FFF2-40B4-BE49-F238E27FC236}">
                  <a16:creationId xmlns="" xmlns:a16="http://schemas.microsoft.com/office/drawing/2014/main" id="{5A52C234-DC7D-488B-8975-61485991A4A8}"/>
                </a:ext>
              </a:extLst>
            </p:cNvPr>
            <p:cNvSpPr/>
            <p:nvPr/>
          </p:nvSpPr>
          <p:spPr>
            <a:xfrm>
              <a:off x="-18799" y="3949755"/>
              <a:ext cx="1778824" cy="1194353"/>
            </a:xfrm>
            <a:custGeom>
              <a:avLst/>
              <a:gdLst>
                <a:gd name="connsiteX0" fmla="*/ 1753412 w 1778823"/>
                <a:gd name="connsiteY0" fmla="*/ 108839 h 1194352"/>
                <a:gd name="connsiteX1" fmla="*/ 1429412 w 1778823"/>
                <a:gd name="connsiteY1" fmla="*/ 52933 h 1194352"/>
                <a:gd name="connsiteX2" fmla="*/ 12706 w 1778823"/>
                <a:gd name="connsiteY2" fmla="*/ 751757 h 1194352"/>
                <a:gd name="connsiteX3" fmla="*/ 12706 w 1778823"/>
                <a:gd name="connsiteY3" fmla="*/ 793686 h 1194352"/>
                <a:gd name="connsiteX4" fmla="*/ 1445930 w 1778823"/>
                <a:gd name="connsiteY4" fmla="*/ 87239 h 1194352"/>
                <a:gd name="connsiteX5" fmla="*/ 1719106 w 1778823"/>
                <a:gd name="connsiteY5" fmla="*/ 125357 h 1194352"/>
                <a:gd name="connsiteX6" fmla="*/ 1721647 w 1778823"/>
                <a:gd name="connsiteY6" fmla="*/ 131710 h 1194352"/>
                <a:gd name="connsiteX7" fmla="*/ 1585694 w 1778823"/>
                <a:gd name="connsiteY7" fmla="*/ 371851 h 1194352"/>
                <a:gd name="connsiteX8" fmla="*/ 12706 w 1778823"/>
                <a:gd name="connsiteY8" fmla="*/ 1146910 h 1194352"/>
                <a:gd name="connsiteX9" fmla="*/ 12706 w 1778823"/>
                <a:gd name="connsiteY9" fmla="*/ 1188839 h 1194352"/>
                <a:gd name="connsiteX10" fmla="*/ 1603483 w 1778823"/>
                <a:gd name="connsiteY10" fmla="*/ 404886 h 1194352"/>
                <a:gd name="connsiteX11" fmla="*/ 1755953 w 1778823"/>
                <a:gd name="connsiteY11" fmla="*/ 113921 h 1194352"/>
                <a:gd name="connsiteX12" fmla="*/ 1753412 w 1778823"/>
                <a:gd name="connsiteY12" fmla="*/ 108839 h 1194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78823" h="1194352">
                  <a:moveTo>
                    <a:pt x="1753412" y="108839"/>
                  </a:moveTo>
                  <a:cubicBezTo>
                    <a:pt x="1752141" y="107569"/>
                    <a:pt x="1665742" y="-62690"/>
                    <a:pt x="1429412" y="52933"/>
                  </a:cubicBezTo>
                  <a:lnTo>
                    <a:pt x="12706" y="751757"/>
                  </a:lnTo>
                  <a:lnTo>
                    <a:pt x="12706" y="793686"/>
                  </a:lnTo>
                  <a:lnTo>
                    <a:pt x="1445930" y="87239"/>
                  </a:lnTo>
                  <a:cubicBezTo>
                    <a:pt x="1646683" y="-11867"/>
                    <a:pt x="1715294" y="120274"/>
                    <a:pt x="1719106" y="125357"/>
                  </a:cubicBezTo>
                  <a:lnTo>
                    <a:pt x="1721647" y="131710"/>
                  </a:lnTo>
                  <a:cubicBezTo>
                    <a:pt x="1788989" y="268933"/>
                    <a:pt x="1594589" y="366769"/>
                    <a:pt x="1585694" y="371851"/>
                  </a:cubicBezTo>
                  <a:lnTo>
                    <a:pt x="12706" y="1146910"/>
                  </a:lnTo>
                  <a:lnTo>
                    <a:pt x="12706" y="1188839"/>
                  </a:lnTo>
                  <a:lnTo>
                    <a:pt x="1603483" y="404886"/>
                  </a:lnTo>
                  <a:cubicBezTo>
                    <a:pt x="1686071" y="364228"/>
                    <a:pt x="1824565" y="251145"/>
                    <a:pt x="1755953" y="113921"/>
                  </a:cubicBezTo>
                  <a:lnTo>
                    <a:pt x="1753412" y="108839"/>
                  </a:lnTo>
                  <a:close/>
                </a:path>
              </a:pathLst>
            </a:custGeom>
            <a:solidFill>
              <a:schemeClr val="bg1"/>
            </a:solidFill>
            <a:ln w="12700" cap="flat">
              <a:noFill/>
              <a:prstDash val="solid"/>
              <a:miter/>
            </a:ln>
          </p:spPr>
          <p:txBody>
            <a:bodyPr rtlCol="0" anchor="ctr"/>
            <a:lstStyle/>
            <a:p>
              <a:endParaRPr lang="ru-RU"/>
            </a:p>
          </p:txBody>
        </p:sp>
      </p:grpSp>
    </p:spTree>
    <p:extLst>
      <p:ext uri="{BB962C8B-B14F-4D97-AF65-F5344CB8AC3E}">
        <p14:creationId xmlns:p14="http://schemas.microsoft.com/office/powerpoint/2010/main" val="247324447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hanks slide">
    <p:spTree>
      <p:nvGrpSpPr>
        <p:cNvPr id="1" name=""/>
        <p:cNvGrpSpPr/>
        <p:nvPr/>
      </p:nvGrpSpPr>
      <p:grpSpPr>
        <a:xfrm>
          <a:off x="0" y="0"/>
          <a:ext cx="0" cy="0"/>
          <a:chOff x="0" y="0"/>
          <a:chExt cx="0" cy="0"/>
        </a:xfrm>
      </p:grpSpPr>
      <p:sp>
        <p:nvSpPr>
          <p:cNvPr id="26" name="Picture Placeholder 25">
            <a:extLst>
              <a:ext uri="{FF2B5EF4-FFF2-40B4-BE49-F238E27FC236}">
                <a16:creationId xmlns="" xmlns:a16="http://schemas.microsoft.com/office/drawing/2014/main" id="{3C229411-48AD-4A50-B02E-041030F18963}"/>
              </a:ext>
            </a:extLst>
          </p:cNvPr>
          <p:cNvSpPr>
            <a:spLocks noGrp="1"/>
          </p:cNvSpPr>
          <p:nvPr>
            <p:ph type="pic" sz="quarter" idx="21"/>
          </p:nvPr>
        </p:nvSpPr>
        <p:spPr>
          <a:xfrm>
            <a:off x="5245189" y="1"/>
            <a:ext cx="6943003" cy="5934621"/>
          </a:xfrm>
          <a:custGeom>
            <a:avLst/>
            <a:gdLst>
              <a:gd name="connsiteX0" fmla="*/ 6940462 w 6943003"/>
              <a:gd name="connsiteY0" fmla="*/ 0 h 5934621"/>
              <a:gd name="connsiteX1" fmla="*/ 6943003 w 6943003"/>
              <a:gd name="connsiteY1" fmla="*/ 0 h 5934621"/>
              <a:gd name="connsiteX2" fmla="*/ 6943003 w 6943003"/>
              <a:gd name="connsiteY2" fmla="*/ 3562350 h 5934621"/>
              <a:gd name="connsiteX3" fmla="*/ 2564043 w 6943003"/>
              <a:gd name="connsiteY3" fmla="*/ 5721350 h 5934621"/>
              <a:gd name="connsiteX4" fmla="*/ 233592 w 6943003"/>
              <a:gd name="connsiteY4" fmla="*/ 4930141 h 5934621"/>
              <a:gd name="connsiteX5" fmla="*/ 213272 w 6943003"/>
              <a:gd name="connsiteY5" fmla="*/ 4889500 h 5934621"/>
              <a:gd name="connsiteX6" fmla="*/ 1004482 w 6943003"/>
              <a:gd name="connsiteY6" fmla="*/ 2559050 h 5934621"/>
              <a:gd name="connsiteX7" fmla="*/ 2136693 w 6943003"/>
              <a:gd name="connsiteY7" fmla="*/ 2000704 h 5934621"/>
              <a:gd name="connsiteX8" fmla="*/ 2183042 w 6943003"/>
              <a:gd name="connsiteY8" fmla="*/ 2039620 h 5934621"/>
              <a:gd name="connsiteX9" fmla="*/ 2473872 w 6943003"/>
              <a:gd name="connsiteY9" fmla="*/ 2129790 h 5934621"/>
              <a:gd name="connsiteX10" fmla="*/ 2787562 w 6943003"/>
              <a:gd name="connsiteY10" fmla="*/ 2048510 h 5934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943003" h="5934621">
                <a:moveTo>
                  <a:pt x="6940462" y="0"/>
                </a:moveTo>
                <a:lnTo>
                  <a:pt x="6943003" y="0"/>
                </a:lnTo>
                <a:lnTo>
                  <a:pt x="6943003" y="3562350"/>
                </a:lnTo>
                <a:lnTo>
                  <a:pt x="2564043" y="5721350"/>
                </a:lnTo>
                <a:cubicBezTo>
                  <a:pt x="1003212" y="6490971"/>
                  <a:pt x="233592" y="4930141"/>
                  <a:pt x="233592" y="4930141"/>
                </a:cubicBezTo>
                <a:lnTo>
                  <a:pt x="213272" y="4889500"/>
                </a:lnTo>
                <a:cubicBezTo>
                  <a:pt x="-556348" y="3328670"/>
                  <a:pt x="1004482" y="2559050"/>
                  <a:pt x="1004482" y="2559050"/>
                </a:cubicBezTo>
                <a:lnTo>
                  <a:pt x="2136693" y="2000704"/>
                </a:lnTo>
                <a:lnTo>
                  <a:pt x="2183042" y="2039620"/>
                </a:lnTo>
                <a:cubicBezTo>
                  <a:pt x="2251622" y="2086610"/>
                  <a:pt x="2349412" y="2129790"/>
                  <a:pt x="2473872" y="2129790"/>
                </a:cubicBezTo>
                <a:cubicBezTo>
                  <a:pt x="2564042" y="2129790"/>
                  <a:pt x="2668182" y="2108200"/>
                  <a:pt x="2787562" y="2048510"/>
                </a:cubicBezTo>
                <a:close/>
              </a:path>
            </a:pathLst>
          </a:custGeom>
        </p:spPr>
        <p:txBody>
          <a:bodyPr wrap="square" anchor="ctr" anchorCtr="0">
            <a:noAutofit/>
          </a:bodyPr>
          <a:lstStyle>
            <a:lvl1pPr marL="0" indent="0" algn="ctr">
              <a:buNone/>
              <a:defRPr sz="1400"/>
            </a:lvl1pPr>
          </a:lstStyle>
          <a:p>
            <a:r>
              <a:rPr lang="en-US" smtClean="0"/>
              <a:t>Click icon to add picture</a:t>
            </a:r>
            <a:endParaRPr lang="ru-RU"/>
          </a:p>
        </p:txBody>
      </p:sp>
      <p:sp>
        <p:nvSpPr>
          <p:cNvPr id="2" name="Title 1">
            <a:extLst>
              <a:ext uri="{FF2B5EF4-FFF2-40B4-BE49-F238E27FC236}">
                <a16:creationId xmlns="" xmlns:a16="http://schemas.microsoft.com/office/drawing/2014/main" id="{199AD403-A15F-4A2F-B050-AB874136E732}"/>
              </a:ext>
            </a:extLst>
          </p:cNvPr>
          <p:cNvSpPr>
            <a:spLocks noGrp="1"/>
          </p:cNvSpPr>
          <p:nvPr>
            <p:ph type="title" hasCustomPrompt="1"/>
          </p:nvPr>
        </p:nvSpPr>
        <p:spPr>
          <a:xfrm>
            <a:off x="814944" y="453050"/>
            <a:ext cx="10515600" cy="1325563"/>
          </a:xfrm>
        </p:spPr>
        <p:txBody>
          <a:bodyPr/>
          <a:lstStyle>
            <a:lvl1pPr>
              <a:defRPr/>
            </a:lvl1pPr>
          </a:lstStyle>
          <a:p>
            <a:r>
              <a:rPr lang="en-US" dirty="0"/>
              <a:t>THANK YOU!</a:t>
            </a:r>
            <a:endParaRPr lang="ru-RU" dirty="0"/>
          </a:p>
        </p:txBody>
      </p:sp>
      <p:sp>
        <p:nvSpPr>
          <p:cNvPr id="12" name="Freeform: Shape 11">
            <a:extLst>
              <a:ext uri="{FF2B5EF4-FFF2-40B4-BE49-F238E27FC236}">
                <a16:creationId xmlns="" xmlns:a16="http://schemas.microsoft.com/office/drawing/2014/main" id="{F9E3EED1-7BB3-4B75-BCA9-1C1223740B3C}"/>
              </a:ext>
            </a:extLst>
          </p:cNvPr>
          <p:cNvSpPr/>
          <p:nvPr/>
        </p:nvSpPr>
        <p:spPr>
          <a:xfrm>
            <a:off x="8704586" y="5422906"/>
            <a:ext cx="736600" cy="736600"/>
          </a:xfrm>
          <a:custGeom>
            <a:avLst/>
            <a:gdLst>
              <a:gd name="connsiteX0" fmla="*/ 372104 w 736600"/>
              <a:gd name="connsiteY0" fmla="*/ 731514 h 736600"/>
              <a:gd name="connsiteX1" fmla="*/ 731514 w 736600"/>
              <a:gd name="connsiteY1" fmla="*/ 372104 h 736600"/>
              <a:gd name="connsiteX2" fmla="*/ 372104 w 736600"/>
              <a:gd name="connsiteY2" fmla="*/ 12694 h 736600"/>
              <a:gd name="connsiteX3" fmla="*/ 12694 w 736600"/>
              <a:gd name="connsiteY3" fmla="*/ 372104 h 736600"/>
              <a:gd name="connsiteX4" fmla="*/ 372104 w 736600"/>
              <a:gd name="connsiteY4" fmla="*/ 731514 h 736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00" h="736600">
                <a:moveTo>
                  <a:pt x="372104" y="731514"/>
                </a:moveTo>
                <a:cubicBezTo>
                  <a:pt x="570224" y="731514"/>
                  <a:pt x="731514" y="570224"/>
                  <a:pt x="731514" y="372104"/>
                </a:cubicBezTo>
                <a:cubicBezTo>
                  <a:pt x="731514" y="173984"/>
                  <a:pt x="570224" y="12694"/>
                  <a:pt x="372104" y="12694"/>
                </a:cubicBezTo>
                <a:cubicBezTo>
                  <a:pt x="173984" y="12694"/>
                  <a:pt x="12694" y="173984"/>
                  <a:pt x="12694" y="372104"/>
                </a:cubicBezTo>
                <a:cubicBezTo>
                  <a:pt x="12694" y="570224"/>
                  <a:pt x="173984" y="731514"/>
                  <a:pt x="372104" y="731514"/>
                </a:cubicBezTo>
              </a:path>
            </a:pathLst>
          </a:custGeom>
          <a:solidFill>
            <a:schemeClr val="accent1"/>
          </a:solidFill>
          <a:ln w="12694" cap="flat">
            <a:noFill/>
            <a:prstDash val="solid"/>
            <a:miter/>
          </a:ln>
        </p:spPr>
        <p:txBody>
          <a:bodyPr rtlCol="0" anchor="ctr"/>
          <a:lstStyle/>
          <a:p>
            <a:endParaRPr lang="ru-RU" dirty="0"/>
          </a:p>
        </p:txBody>
      </p:sp>
      <p:sp>
        <p:nvSpPr>
          <p:cNvPr id="16" name="Freeform: Shape 15">
            <a:extLst>
              <a:ext uri="{FF2B5EF4-FFF2-40B4-BE49-F238E27FC236}">
                <a16:creationId xmlns="" xmlns:a16="http://schemas.microsoft.com/office/drawing/2014/main" id="{29016A5F-A55B-4605-B66C-5C6E2BF4919F}"/>
              </a:ext>
            </a:extLst>
          </p:cNvPr>
          <p:cNvSpPr/>
          <p:nvPr/>
        </p:nvSpPr>
        <p:spPr>
          <a:xfrm>
            <a:off x="9659429" y="3776986"/>
            <a:ext cx="2540000" cy="2628900"/>
          </a:xfrm>
          <a:custGeom>
            <a:avLst/>
            <a:gdLst>
              <a:gd name="connsiteX0" fmla="*/ 2528761 w 2540000"/>
              <a:gd name="connsiteY0" fmla="*/ 12694 h 2628900"/>
              <a:gd name="connsiteX1" fmla="*/ 487871 w 2540000"/>
              <a:gd name="connsiteY1" fmla="*/ 1018534 h 2628900"/>
              <a:gd name="connsiteX2" fmla="*/ 113221 w 2540000"/>
              <a:gd name="connsiteY2" fmla="*/ 2120894 h 2628900"/>
              <a:gd name="connsiteX3" fmla="*/ 127191 w 2540000"/>
              <a:gd name="connsiteY3" fmla="*/ 2148834 h 2628900"/>
              <a:gd name="connsiteX4" fmla="*/ 1229551 w 2540000"/>
              <a:gd name="connsiteY4" fmla="*/ 2523484 h 2628900"/>
              <a:gd name="connsiteX5" fmla="*/ 2528761 w 2540000"/>
              <a:gd name="connsiteY5" fmla="*/ 1883404 h 2628900"/>
              <a:gd name="connsiteX6" fmla="*/ 2528761 w 2540000"/>
              <a:gd name="connsiteY6" fmla="*/ 12694 h 2628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0000" h="2628900">
                <a:moveTo>
                  <a:pt x="2528761" y="12694"/>
                </a:moveTo>
                <a:lnTo>
                  <a:pt x="487871" y="1018534"/>
                </a:lnTo>
                <a:cubicBezTo>
                  <a:pt x="487871" y="1018534"/>
                  <a:pt x="-249999" y="1383024"/>
                  <a:pt x="113221" y="2120894"/>
                </a:cubicBezTo>
                <a:lnTo>
                  <a:pt x="127191" y="2148834"/>
                </a:lnTo>
                <a:cubicBezTo>
                  <a:pt x="127191" y="2148834"/>
                  <a:pt x="491681" y="2886705"/>
                  <a:pt x="1229551" y="2523484"/>
                </a:cubicBezTo>
                <a:lnTo>
                  <a:pt x="2528761" y="1883404"/>
                </a:lnTo>
                <a:lnTo>
                  <a:pt x="2528761" y="12694"/>
                </a:lnTo>
                <a:close/>
              </a:path>
            </a:pathLst>
          </a:custGeom>
          <a:solidFill>
            <a:schemeClr val="accent3"/>
          </a:solidFill>
          <a:ln w="12694" cap="flat">
            <a:noFill/>
            <a:prstDash val="solid"/>
            <a:miter/>
          </a:ln>
        </p:spPr>
        <p:txBody>
          <a:bodyPr rtlCol="0" anchor="ctr"/>
          <a:lstStyle/>
          <a:p>
            <a:endParaRPr lang="ru-RU" dirty="0"/>
          </a:p>
        </p:txBody>
      </p:sp>
      <p:sp>
        <p:nvSpPr>
          <p:cNvPr id="19" name="Text Placeholder 26">
            <a:extLst>
              <a:ext uri="{FF2B5EF4-FFF2-40B4-BE49-F238E27FC236}">
                <a16:creationId xmlns="" xmlns:a16="http://schemas.microsoft.com/office/drawing/2014/main" id="{9DBE4B29-4897-4A3A-B883-A887BCDA3718}"/>
              </a:ext>
            </a:extLst>
          </p:cNvPr>
          <p:cNvSpPr>
            <a:spLocks noGrp="1"/>
          </p:cNvSpPr>
          <p:nvPr>
            <p:ph type="body" sz="quarter" idx="16" hasCustomPrompt="1"/>
          </p:nvPr>
        </p:nvSpPr>
        <p:spPr>
          <a:xfrm>
            <a:off x="824420" y="3955665"/>
            <a:ext cx="4367531" cy="524711"/>
          </a:xfrm>
        </p:spPr>
        <p:txBody>
          <a:bodyPr>
            <a:noAutofit/>
          </a:bodyPr>
          <a:lstStyle>
            <a:lvl1pPr marL="0" indent="0" algn="l">
              <a:buNone/>
              <a:defRPr sz="2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August Bergqvist</a:t>
            </a:r>
          </a:p>
        </p:txBody>
      </p:sp>
      <p:sp>
        <p:nvSpPr>
          <p:cNvPr id="20" name="Text Placeholder 26">
            <a:extLst>
              <a:ext uri="{FF2B5EF4-FFF2-40B4-BE49-F238E27FC236}">
                <a16:creationId xmlns="" xmlns:a16="http://schemas.microsoft.com/office/drawing/2014/main" id="{0EF4532A-9AB5-4545-A83D-BD0E39635727}"/>
              </a:ext>
            </a:extLst>
          </p:cNvPr>
          <p:cNvSpPr>
            <a:spLocks noGrp="1"/>
          </p:cNvSpPr>
          <p:nvPr>
            <p:ph type="body" sz="quarter" idx="17" hasCustomPrompt="1"/>
          </p:nvPr>
        </p:nvSpPr>
        <p:spPr>
          <a:xfrm>
            <a:off x="824420" y="4633361"/>
            <a:ext cx="4367531" cy="365125"/>
          </a:xfrm>
        </p:spPr>
        <p:txBody>
          <a:bodyPr>
            <a:noAutofit/>
          </a:bodyPr>
          <a:lstStyle>
            <a:lvl1pPr marL="0" indent="0" algn="l">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Phone:</a:t>
            </a:r>
          </a:p>
        </p:txBody>
      </p:sp>
      <p:sp>
        <p:nvSpPr>
          <p:cNvPr id="21" name="Text Placeholder 26">
            <a:extLst>
              <a:ext uri="{FF2B5EF4-FFF2-40B4-BE49-F238E27FC236}">
                <a16:creationId xmlns="" xmlns:a16="http://schemas.microsoft.com/office/drawing/2014/main" id="{D579A1F5-9180-47FE-A31B-4E37384383C4}"/>
              </a:ext>
            </a:extLst>
          </p:cNvPr>
          <p:cNvSpPr>
            <a:spLocks noGrp="1"/>
          </p:cNvSpPr>
          <p:nvPr>
            <p:ph type="body" sz="quarter" idx="18" hasCustomPrompt="1"/>
          </p:nvPr>
        </p:nvSpPr>
        <p:spPr>
          <a:xfrm>
            <a:off x="824420" y="4892976"/>
            <a:ext cx="4367531" cy="365125"/>
          </a:xfrm>
        </p:spPr>
        <p:txBody>
          <a:bodyPr>
            <a:noAutofit/>
          </a:bodyPr>
          <a:lstStyle>
            <a:lvl1pPr marL="0" indent="0" algn="l">
              <a:buNone/>
              <a:defRPr sz="2500" b="1" i="0">
                <a:solidFill>
                  <a:schemeClr val="accent3"/>
                </a:solidFill>
                <a:latin typeface="+mj-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678 555-0128</a:t>
            </a:r>
          </a:p>
        </p:txBody>
      </p:sp>
      <p:sp>
        <p:nvSpPr>
          <p:cNvPr id="22" name="Text Placeholder 26">
            <a:extLst>
              <a:ext uri="{FF2B5EF4-FFF2-40B4-BE49-F238E27FC236}">
                <a16:creationId xmlns="" xmlns:a16="http://schemas.microsoft.com/office/drawing/2014/main" id="{71BBF4E8-67FF-4A65-9EC1-AE832CEBE85D}"/>
              </a:ext>
            </a:extLst>
          </p:cNvPr>
          <p:cNvSpPr>
            <a:spLocks noGrp="1"/>
          </p:cNvSpPr>
          <p:nvPr>
            <p:ph type="body" sz="quarter" idx="19" hasCustomPrompt="1"/>
          </p:nvPr>
        </p:nvSpPr>
        <p:spPr>
          <a:xfrm>
            <a:off x="824420" y="5334299"/>
            <a:ext cx="4367531" cy="365125"/>
          </a:xfrm>
        </p:spPr>
        <p:txBody>
          <a:bodyPr>
            <a:noAutofit/>
          </a:bodyPr>
          <a:lstStyle>
            <a:lvl1pPr marL="0" indent="0" algn="l">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Email:</a:t>
            </a:r>
          </a:p>
        </p:txBody>
      </p:sp>
      <p:sp>
        <p:nvSpPr>
          <p:cNvPr id="23" name="Text Placeholder 26">
            <a:extLst>
              <a:ext uri="{FF2B5EF4-FFF2-40B4-BE49-F238E27FC236}">
                <a16:creationId xmlns="" xmlns:a16="http://schemas.microsoft.com/office/drawing/2014/main" id="{5BB088E3-63C1-423F-A939-150B8E1F87A7}"/>
              </a:ext>
            </a:extLst>
          </p:cNvPr>
          <p:cNvSpPr>
            <a:spLocks noGrp="1"/>
          </p:cNvSpPr>
          <p:nvPr>
            <p:ph type="body" sz="quarter" idx="20" hasCustomPrompt="1"/>
          </p:nvPr>
        </p:nvSpPr>
        <p:spPr>
          <a:xfrm>
            <a:off x="824420" y="5593914"/>
            <a:ext cx="4367531" cy="365125"/>
          </a:xfrm>
        </p:spPr>
        <p:txBody>
          <a:bodyPr>
            <a:noAutofit/>
          </a:bodyPr>
          <a:lstStyle>
            <a:lvl1pPr marL="0" indent="0" algn="l">
              <a:buNone/>
              <a:defRPr sz="2500" b="1" i="0">
                <a:solidFill>
                  <a:schemeClr val="accent3"/>
                </a:solidFill>
                <a:latin typeface="+mj-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BERGQVIST@EXAMPLE.COM</a:t>
            </a:r>
          </a:p>
        </p:txBody>
      </p:sp>
      <p:sp>
        <p:nvSpPr>
          <p:cNvPr id="3" name="Graphic 23">
            <a:extLst>
              <a:ext uri="{FF2B5EF4-FFF2-40B4-BE49-F238E27FC236}">
                <a16:creationId xmlns="" xmlns:a16="http://schemas.microsoft.com/office/drawing/2014/main" id="{7E62A657-0B76-4081-A698-3C47F1AFC78E}"/>
              </a:ext>
            </a:extLst>
          </p:cNvPr>
          <p:cNvSpPr/>
          <p:nvPr/>
        </p:nvSpPr>
        <p:spPr>
          <a:xfrm>
            <a:off x="900978" y="1561556"/>
            <a:ext cx="2973890" cy="165305"/>
          </a:xfrm>
          <a:custGeom>
            <a:avLst/>
            <a:gdLst>
              <a:gd name="connsiteX0" fmla="*/ 2914974 w 2973890"/>
              <a:gd name="connsiteY0" fmla="*/ 159367 h 165304"/>
              <a:gd name="connsiteX1" fmla="*/ 70199 w 2973890"/>
              <a:gd name="connsiteY1" fmla="*/ 159367 h 165304"/>
              <a:gd name="connsiteX2" fmla="*/ 8816 w 2973890"/>
              <a:gd name="connsiteY2" fmla="*/ 84344 h 165304"/>
              <a:gd name="connsiteX3" fmla="*/ 8816 w 2973890"/>
              <a:gd name="connsiteY3" fmla="*/ 84344 h 165304"/>
              <a:gd name="connsiteX4" fmla="*/ 70199 w 2973890"/>
              <a:gd name="connsiteY4" fmla="*/ 10593 h 165304"/>
              <a:gd name="connsiteX5" fmla="*/ 2913916 w 2973890"/>
              <a:gd name="connsiteY5" fmla="*/ 10593 h 165304"/>
              <a:gd name="connsiteX6" fmla="*/ 2975298 w 2973890"/>
              <a:gd name="connsiteY6" fmla="*/ 84344 h 165304"/>
              <a:gd name="connsiteX7" fmla="*/ 2975298 w 2973890"/>
              <a:gd name="connsiteY7" fmla="*/ 84344 h 165304"/>
              <a:gd name="connsiteX8" fmla="*/ 2914974 w 2973890"/>
              <a:gd name="connsiteY8" fmla="*/ 159367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73890" h="165304">
                <a:moveTo>
                  <a:pt x="2914974" y="159367"/>
                </a:moveTo>
                <a:lnTo>
                  <a:pt x="70199" y="159367"/>
                </a:lnTo>
                <a:cubicBezTo>
                  <a:pt x="36333" y="159367"/>
                  <a:pt x="8816" y="125034"/>
                  <a:pt x="8816" y="84344"/>
                </a:cubicBezTo>
                <a:lnTo>
                  <a:pt x="8816" y="84344"/>
                </a:lnTo>
                <a:cubicBezTo>
                  <a:pt x="8816" y="43654"/>
                  <a:pt x="36333" y="10593"/>
                  <a:pt x="70199" y="10593"/>
                </a:cubicBezTo>
                <a:lnTo>
                  <a:pt x="2913916" y="10593"/>
                </a:lnTo>
                <a:cubicBezTo>
                  <a:pt x="2947782" y="10593"/>
                  <a:pt x="2975298" y="43654"/>
                  <a:pt x="2975298" y="84344"/>
                </a:cubicBezTo>
                <a:lnTo>
                  <a:pt x="2975298" y="84344"/>
                </a:lnTo>
                <a:cubicBezTo>
                  <a:pt x="2976357" y="125034"/>
                  <a:pt x="2948840" y="159367"/>
                  <a:pt x="2914974" y="159367"/>
                </a:cubicBezTo>
                <a:close/>
              </a:path>
            </a:pathLst>
          </a:custGeom>
          <a:gradFill>
            <a:gsLst>
              <a:gs pos="0">
                <a:schemeClr val="accent1"/>
              </a:gs>
              <a:gs pos="100000">
                <a:schemeClr val="accent3"/>
              </a:gs>
            </a:gsLst>
            <a:lin ang="0" scaled="1"/>
          </a:gradFill>
          <a:ln w="10580" cap="flat">
            <a:noFill/>
            <a:prstDash val="solid"/>
            <a:miter/>
          </a:ln>
        </p:spPr>
        <p:txBody>
          <a:bodyPr rtlCol="0" anchor="ctr"/>
          <a:lstStyle/>
          <a:p>
            <a:endParaRPr lang="ru-RU" dirty="0"/>
          </a:p>
        </p:txBody>
      </p:sp>
      <p:sp>
        <p:nvSpPr>
          <p:cNvPr id="25" name="Freeform: Shape 24">
            <a:extLst>
              <a:ext uri="{FF2B5EF4-FFF2-40B4-BE49-F238E27FC236}">
                <a16:creationId xmlns="" xmlns:a16="http://schemas.microsoft.com/office/drawing/2014/main" id="{C51D0359-A547-4B21-8850-06B9F1CDF9CE}"/>
              </a:ext>
            </a:extLst>
          </p:cNvPr>
          <p:cNvSpPr/>
          <p:nvPr userDrawn="1"/>
        </p:nvSpPr>
        <p:spPr>
          <a:xfrm>
            <a:off x="7172412" y="-12694"/>
            <a:ext cx="4978400" cy="2133600"/>
          </a:xfrm>
          <a:custGeom>
            <a:avLst/>
            <a:gdLst>
              <a:gd name="connsiteX0" fmla="*/ 2517688 w 4978400"/>
              <a:gd name="connsiteY0" fmla="*/ 12694 h 2133600"/>
              <a:gd name="connsiteX1" fmla="*/ 371388 w 4978400"/>
              <a:gd name="connsiteY1" fmla="*/ 1070604 h 2133600"/>
              <a:gd name="connsiteX2" fmla="*/ 72938 w 4978400"/>
              <a:gd name="connsiteY2" fmla="*/ 1812284 h 2133600"/>
              <a:gd name="connsiteX3" fmla="*/ 81828 w 4978400"/>
              <a:gd name="connsiteY3" fmla="*/ 1830064 h 2133600"/>
              <a:gd name="connsiteX4" fmla="*/ 851448 w 4978400"/>
              <a:gd name="connsiteY4" fmla="*/ 2044694 h 2133600"/>
              <a:gd name="connsiteX5" fmla="*/ 4970058 w 4978400"/>
              <a:gd name="connsiteY5" fmla="*/ 12694 h 2133600"/>
              <a:gd name="connsiteX6" fmla="*/ 2517688 w 4978400"/>
              <a:gd name="connsiteY6" fmla="*/ 12694 h 213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78400" h="2133600">
                <a:moveTo>
                  <a:pt x="2517688" y="12694"/>
                </a:moveTo>
                <a:lnTo>
                  <a:pt x="371388" y="1070604"/>
                </a:lnTo>
                <a:cubicBezTo>
                  <a:pt x="371388" y="1070604"/>
                  <a:pt x="-163282" y="1334764"/>
                  <a:pt x="72938" y="1812284"/>
                </a:cubicBezTo>
                <a:lnTo>
                  <a:pt x="81828" y="1830064"/>
                </a:lnTo>
                <a:cubicBezTo>
                  <a:pt x="81828" y="1830064"/>
                  <a:pt x="316778" y="2307584"/>
                  <a:pt x="851448" y="2044694"/>
                </a:cubicBezTo>
                <a:lnTo>
                  <a:pt x="4970058" y="12694"/>
                </a:lnTo>
                <a:lnTo>
                  <a:pt x="2517688" y="12694"/>
                </a:lnTo>
                <a:close/>
              </a:path>
            </a:pathLst>
          </a:custGeom>
          <a:solidFill>
            <a:schemeClr val="accent1"/>
          </a:solidFill>
          <a:ln w="12694" cap="flat">
            <a:noFill/>
            <a:prstDash val="solid"/>
            <a:miter/>
          </a:ln>
        </p:spPr>
        <p:txBody>
          <a:bodyPr rtlCol="0" anchor="ctr"/>
          <a:lstStyle/>
          <a:p>
            <a:endParaRPr lang="ru-RU" dirty="0"/>
          </a:p>
        </p:txBody>
      </p:sp>
    </p:spTree>
    <p:extLst>
      <p:ext uri="{BB962C8B-B14F-4D97-AF65-F5344CB8AC3E}">
        <p14:creationId xmlns:p14="http://schemas.microsoft.com/office/powerpoint/2010/main" val="115937481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99AD403-A15F-4A2F-B050-AB874136E732}"/>
              </a:ext>
            </a:extLst>
          </p:cNvPr>
          <p:cNvSpPr>
            <a:spLocks noGrp="1"/>
          </p:cNvSpPr>
          <p:nvPr>
            <p:ph type="title" hasCustomPrompt="1"/>
          </p:nvPr>
        </p:nvSpPr>
        <p:spPr>
          <a:xfrm>
            <a:off x="758588" y="1436921"/>
            <a:ext cx="5690680" cy="1517356"/>
          </a:xfrm>
        </p:spPr>
        <p:txBody>
          <a:bodyPr>
            <a:noAutofit/>
          </a:bodyPr>
          <a:lstStyle>
            <a:lvl1pPr>
              <a:defRPr sz="6000"/>
            </a:lvl1pPr>
          </a:lstStyle>
          <a:p>
            <a:r>
              <a:rPr lang="en-US" dirty="0"/>
              <a:t>PRESENTATION</a:t>
            </a:r>
            <a:br>
              <a:rPr lang="en-US" dirty="0"/>
            </a:br>
            <a:r>
              <a:rPr lang="en-US" dirty="0"/>
              <a:t>TITLE    </a:t>
            </a:r>
            <a:endParaRPr lang="ru-RU" dirty="0"/>
          </a:p>
        </p:txBody>
      </p:sp>
      <p:sp>
        <p:nvSpPr>
          <p:cNvPr id="28" name="Freeform: Shape 27">
            <a:extLst>
              <a:ext uri="{FF2B5EF4-FFF2-40B4-BE49-F238E27FC236}">
                <a16:creationId xmlns="" xmlns:a16="http://schemas.microsoft.com/office/drawing/2014/main" id="{87A7AFAC-3F6D-48D1-A100-148792529BC6}"/>
              </a:ext>
            </a:extLst>
          </p:cNvPr>
          <p:cNvSpPr/>
          <p:nvPr/>
        </p:nvSpPr>
        <p:spPr>
          <a:xfrm>
            <a:off x="8069104" y="5422164"/>
            <a:ext cx="736673" cy="736673"/>
          </a:xfrm>
          <a:custGeom>
            <a:avLst/>
            <a:gdLst>
              <a:gd name="connsiteX0" fmla="*/ 372146 w 736672"/>
              <a:gd name="connsiteY0" fmla="*/ 731592 h 736672"/>
              <a:gd name="connsiteX1" fmla="*/ 731592 w 736672"/>
              <a:gd name="connsiteY1" fmla="*/ 372147 h 736672"/>
              <a:gd name="connsiteX2" fmla="*/ 372146 w 736672"/>
              <a:gd name="connsiteY2" fmla="*/ 12701 h 736672"/>
              <a:gd name="connsiteX3" fmla="*/ 12701 w 736672"/>
              <a:gd name="connsiteY3" fmla="*/ 372147 h 736672"/>
              <a:gd name="connsiteX4" fmla="*/ 372146 w 736672"/>
              <a:gd name="connsiteY4" fmla="*/ 731592 h 736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72" h="736672">
                <a:moveTo>
                  <a:pt x="372146" y="731592"/>
                </a:moveTo>
                <a:cubicBezTo>
                  <a:pt x="570286" y="731592"/>
                  <a:pt x="731592" y="570286"/>
                  <a:pt x="731592" y="372147"/>
                </a:cubicBezTo>
                <a:cubicBezTo>
                  <a:pt x="731592" y="174007"/>
                  <a:pt x="570286" y="12701"/>
                  <a:pt x="372146" y="12701"/>
                </a:cubicBezTo>
                <a:cubicBezTo>
                  <a:pt x="174007" y="12701"/>
                  <a:pt x="12701" y="174007"/>
                  <a:pt x="12701" y="372147"/>
                </a:cubicBezTo>
                <a:cubicBezTo>
                  <a:pt x="12701" y="570286"/>
                  <a:pt x="174007" y="731592"/>
                  <a:pt x="372146" y="731592"/>
                </a:cubicBezTo>
              </a:path>
            </a:pathLst>
          </a:custGeom>
          <a:solidFill>
            <a:schemeClr val="accent1"/>
          </a:solidFill>
          <a:ln w="12700" cap="flat">
            <a:noFill/>
            <a:prstDash val="solid"/>
            <a:miter/>
          </a:ln>
        </p:spPr>
        <p:txBody>
          <a:bodyPr rtlCol="0" anchor="ctr"/>
          <a:lstStyle/>
          <a:p>
            <a:endParaRPr lang="ru-RU" dirty="0"/>
          </a:p>
        </p:txBody>
      </p:sp>
      <p:sp>
        <p:nvSpPr>
          <p:cNvPr id="29" name="Freeform: Shape 28">
            <a:extLst>
              <a:ext uri="{FF2B5EF4-FFF2-40B4-BE49-F238E27FC236}">
                <a16:creationId xmlns="" xmlns:a16="http://schemas.microsoft.com/office/drawing/2014/main" id="{81A4F88F-4E35-4BB3-AD24-CAC580C12F96}"/>
              </a:ext>
            </a:extLst>
          </p:cNvPr>
          <p:cNvSpPr/>
          <p:nvPr/>
        </p:nvSpPr>
        <p:spPr>
          <a:xfrm>
            <a:off x="9029960" y="3463631"/>
            <a:ext cx="3175313" cy="2946690"/>
          </a:xfrm>
          <a:custGeom>
            <a:avLst/>
            <a:gdLst>
              <a:gd name="connsiteX0" fmla="*/ 3162808 w 3175312"/>
              <a:gd name="connsiteY0" fmla="*/ 12701 h 2946690"/>
              <a:gd name="connsiteX1" fmla="*/ 487925 w 3175312"/>
              <a:gd name="connsiteY1" fmla="*/ 1331091 h 2946690"/>
              <a:gd name="connsiteX2" fmla="*/ 113238 w 3175312"/>
              <a:gd name="connsiteY2" fmla="*/ 2433559 h 2946690"/>
              <a:gd name="connsiteX3" fmla="*/ 127209 w 3175312"/>
              <a:gd name="connsiteY3" fmla="*/ 2461502 h 2946690"/>
              <a:gd name="connsiteX4" fmla="*/ 1229677 w 3175312"/>
              <a:gd name="connsiteY4" fmla="*/ 2836189 h 2946690"/>
              <a:gd name="connsiteX5" fmla="*/ 3162808 w 3175312"/>
              <a:gd name="connsiteY5" fmla="*/ 1882325 h 2946690"/>
              <a:gd name="connsiteX6" fmla="*/ 3162808 w 3175312"/>
              <a:gd name="connsiteY6" fmla="*/ 12701 h 2946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5312" h="2946690">
                <a:moveTo>
                  <a:pt x="3162808" y="12701"/>
                </a:moveTo>
                <a:lnTo>
                  <a:pt x="487925" y="1331091"/>
                </a:lnTo>
                <a:cubicBezTo>
                  <a:pt x="487925" y="1331091"/>
                  <a:pt x="-250018" y="1695617"/>
                  <a:pt x="113238" y="2433559"/>
                </a:cubicBezTo>
                <a:lnTo>
                  <a:pt x="127209" y="2461502"/>
                </a:lnTo>
                <a:cubicBezTo>
                  <a:pt x="127209" y="2461502"/>
                  <a:pt x="491735" y="3199445"/>
                  <a:pt x="1229677" y="2836189"/>
                </a:cubicBezTo>
                <a:lnTo>
                  <a:pt x="3162808" y="1882325"/>
                </a:lnTo>
                <a:lnTo>
                  <a:pt x="3162808" y="12701"/>
                </a:lnTo>
                <a:close/>
              </a:path>
            </a:pathLst>
          </a:custGeom>
          <a:solidFill>
            <a:schemeClr val="accent3"/>
          </a:solidFill>
          <a:ln w="12700" cap="flat">
            <a:noFill/>
            <a:prstDash val="solid"/>
            <a:miter/>
          </a:ln>
        </p:spPr>
        <p:txBody>
          <a:bodyPr rtlCol="0" anchor="ctr"/>
          <a:lstStyle/>
          <a:p>
            <a:endParaRPr lang="ru-RU" dirty="0"/>
          </a:p>
        </p:txBody>
      </p:sp>
      <p:sp>
        <p:nvSpPr>
          <p:cNvPr id="30" name="Freeform: Shape 29">
            <a:extLst>
              <a:ext uri="{FF2B5EF4-FFF2-40B4-BE49-F238E27FC236}">
                <a16:creationId xmlns="" xmlns:a16="http://schemas.microsoft.com/office/drawing/2014/main" id="{592CE00E-F2AB-4099-8BB8-F109C4F2EFDB}"/>
              </a:ext>
            </a:extLst>
          </p:cNvPr>
          <p:cNvSpPr/>
          <p:nvPr/>
        </p:nvSpPr>
        <p:spPr>
          <a:xfrm>
            <a:off x="11043829" y="4566099"/>
            <a:ext cx="1155814" cy="863685"/>
          </a:xfrm>
          <a:custGeom>
            <a:avLst/>
            <a:gdLst>
              <a:gd name="connsiteX0" fmla="*/ 1148938 w 1155813"/>
              <a:gd name="connsiteY0" fmla="*/ 12701 h 863685"/>
              <a:gd name="connsiteX1" fmla="*/ 173482 w 1155813"/>
              <a:gd name="connsiteY1" fmla="*/ 494079 h 863685"/>
              <a:gd name="connsiteX2" fmla="*/ 28688 w 1155813"/>
              <a:gd name="connsiteY2" fmla="*/ 759535 h 863685"/>
              <a:gd name="connsiteX3" fmla="*/ 31228 w 1155813"/>
              <a:gd name="connsiteY3" fmla="*/ 765885 h 863685"/>
              <a:gd name="connsiteX4" fmla="*/ 329707 w 1155813"/>
              <a:gd name="connsiteY4" fmla="*/ 812880 h 863685"/>
              <a:gd name="connsiteX5" fmla="*/ 1147668 w 1155813"/>
              <a:gd name="connsiteY5" fmla="*/ 408980 h 863685"/>
              <a:gd name="connsiteX6" fmla="*/ 1147668 w 1155813"/>
              <a:gd name="connsiteY6" fmla="*/ 12701 h 863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55813" h="863685">
                <a:moveTo>
                  <a:pt x="1148938" y="12701"/>
                </a:moveTo>
                <a:lnTo>
                  <a:pt x="173482" y="494079"/>
                </a:lnTo>
                <a:cubicBezTo>
                  <a:pt x="173482" y="494079"/>
                  <a:pt x="-47520" y="603309"/>
                  <a:pt x="28688" y="759535"/>
                </a:cubicBezTo>
                <a:lnTo>
                  <a:pt x="31228" y="765885"/>
                </a:lnTo>
                <a:cubicBezTo>
                  <a:pt x="31228" y="765885"/>
                  <a:pt x="108705" y="922111"/>
                  <a:pt x="329707" y="812880"/>
                </a:cubicBezTo>
                <a:lnTo>
                  <a:pt x="1147668" y="408980"/>
                </a:lnTo>
                <a:lnTo>
                  <a:pt x="1147668" y="12701"/>
                </a:lnTo>
                <a:close/>
              </a:path>
            </a:pathLst>
          </a:custGeom>
          <a:solidFill>
            <a:schemeClr val="bg1"/>
          </a:solidFill>
          <a:ln w="12700" cap="flat">
            <a:noFill/>
            <a:prstDash val="solid"/>
            <a:miter/>
          </a:ln>
        </p:spPr>
        <p:txBody>
          <a:bodyPr rtlCol="0" anchor="ctr"/>
          <a:lstStyle/>
          <a:p>
            <a:endParaRPr lang="ru-RU" dirty="0"/>
          </a:p>
        </p:txBody>
      </p:sp>
      <p:sp>
        <p:nvSpPr>
          <p:cNvPr id="32" name="Freeform: Shape 31">
            <a:extLst>
              <a:ext uri="{FF2B5EF4-FFF2-40B4-BE49-F238E27FC236}">
                <a16:creationId xmlns="" xmlns:a16="http://schemas.microsoft.com/office/drawing/2014/main" id="{B0920EEC-7CE3-4708-93D2-53699D17E5E3}"/>
              </a:ext>
            </a:extLst>
          </p:cNvPr>
          <p:cNvSpPr/>
          <p:nvPr/>
        </p:nvSpPr>
        <p:spPr>
          <a:xfrm>
            <a:off x="10743661" y="-1689"/>
            <a:ext cx="1447943" cy="1003399"/>
          </a:xfrm>
          <a:custGeom>
            <a:avLst/>
            <a:gdLst>
              <a:gd name="connsiteX0" fmla="*/ 1446147 w 1447942"/>
              <a:gd name="connsiteY0" fmla="*/ 12701 h 1003398"/>
              <a:gd name="connsiteX1" fmla="*/ 173482 w 1447942"/>
              <a:gd name="connsiteY1" fmla="*/ 640143 h 1003398"/>
              <a:gd name="connsiteX2" fmla="*/ 28688 w 1447942"/>
              <a:gd name="connsiteY2" fmla="*/ 905599 h 1003398"/>
              <a:gd name="connsiteX3" fmla="*/ 31227 w 1447942"/>
              <a:gd name="connsiteY3" fmla="*/ 911950 h 1003398"/>
              <a:gd name="connsiteX4" fmla="*/ 329707 w 1447942"/>
              <a:gd name="connsiteY4" fmla="*/ 958944 h 1003398"/>
              <a:gd name="connsiteX5" fmla="*/ 1446147 w 1447942"/>
              <a:gd name="connsiteY5" fmla="*/ 408980 h 1003398"/>
              <a:gd name="connsiteX6" fmla="*/ 1446147 w 1447942"/>
              <a:gd name="connsiteY6" fmla="*/ 12701 h 1003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7942" h="1003398">
                <a:moveTo>
                  <a:pt x="1446147" y="12701"/>
                </a:moveTo>
                <a:lnTo>
                  <a:pt x="173482" y="640143"/>
                </a:lnTo>
                <a:cubicBezTo>
                  <a:pt x="173482" y="640143"/>
                  <a:pt x="-47520" y="749374"/>
                  <a:pt x="28688" y="905599"/>
                </a:cubicBezTo>
                <a:lnTo>
                  <a:pt x="31227" y="911950"/>
                </a:lnTo>
                <a:cubicBezTo>
                  <a:pt x="31227" y="911950"/>
                  <a:pt x="108705" y="1068175"/>
                  <a:pt x="329707" y="958944"/>
                </a:cubicBezTo>
                <a:lnTo>
                  <a:pt x="1446147" y="408980"/>
                </a:lnTo>
                <a:lnTo>
                  <a:pt x="1446147" y="12701"/>
                </a:lnTo>
                <a:close/>
              </a:path>
            </a:pathLst>
          </a:custGeom>
          <a:solidFill>
            <a:schemeClr val="accent3"/>
          </a:solidFill>
          <a:ln w="12700" cap="flat">
            <a:noFill/>
            <a:prstDash val="solid"/>
            <a:miter/>
          </a:ln>
        </p:spPr>
        <p:txBody>
          <a:bodyPr rtlCol="0" anchor="ctr"/>
          <a:lstStyle/>
          <a:p>
            <a:endParaRPr lang="ru-RU" dirty="0"/>
          </a:p>
        </p:txBody>
      </p:sp>
      <p:sp>
        <p:nvSpPr>
          <p:cNvPr id="33" name="Freeform: Shape 32">
            <a:extLst>
              <a:ext uri="{FF2B5EF4-FFF2-40B4-BE49-F238E27FC236}">
                <a16:creationId xmlns="" xmlns:a16="http://schemas.microsoft.com/office/drawing/2014/main" id="{2DF8B751-9294-46D5-B390-5D322195540F}"/>
              </a:ext>
            </a:extLst>
          </p:cNvPr>
          <p:cNvSpPr/>
          <p:nvPr/>
        </p:nvSpPr>
        <p:spPr>
          <a:xfrm>
            <a:off x="6536780" y="-12701"/>
            <a:ext cx="4978890" cy="2133810"/>
          </a:xfrm>
          <a:custGeom>
            <a:avLst/>
            <a:gdLst>
              <a:gd name="connsiteX0" fmla="*/ 2515401 w 4978890"/>
              <a:gd name="connsiteY0" fmla="*/ 12701 h 2133810"/>
              <a:gd name="connsiteX1" fmla="*/ 371430 w 4978890"/>
              <a:gd name="connsiteY1" fmla="*/ 1069445 h 2133810"/>
              <a:gd name="connsiteX2" fmla="*/ 72951 w 4978890"/>
              <a:gd name="connsiteY2" fmla="*/ 1811198 h 2133810"/>
              <a:gd name="connsiteX3" fmla="*/ 81841 w 4978890"/>
              <a:gd name="connsiteY3" fmla="*/ 1828980 h 2133810"/>
              <a:gd name="connsiteX4" fmla="*/ 851538 w 4978890"/>
              <a:gd name="connsiteY4" fmla="*/ 2043631 h 2133810"/>
              <a:gd name="connsiteX5" fmla="*/ 4968013 w 4978890"/>
              <a:gd name="connsiteY5" fmla="*/ 12701 h 2133810"/>
              <a:gd name="connsiteX6" fmla="*/ 2515401 w 4978890"/>
              <a:gd name="connsiteY6" fmla="*/ 12701 h 213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78890" h="2133810">
                <a:moveTo>
                  <a:pt x="2515401" y="12701"/>
                </a:moveTo>
                <a:lnTo>
                  <a:pt x="371430" y="1069445"/>
                </a:lnTo>
                <a:cubicBezTo>
                  <a:pt x="371430" y="1069445"/>
                  <a:pt x="-163293" y="1333631"/>
                  <a:pt x="72951" y="1811198"/>
                </a:cubicBezTo>
                <a:lnTo>
                  <a:pt x="81841" y="1828980"/>
                </a:lnTo>
                <a:cubicBezTo>
                  <a:pt x="81841" y="1828980"/>
                  <a:pt x="316814" y="2306547"/>
                  <a:pt x="851538" y="2043631"/>
                </a:cubicBezTo>
                <a:lnTo>
                  <a:pt x="4968013" y="12701"/>
                </a:lnTo>
                <a:lnTo>
                  <a:pt x="2515401" y="12701"/>
                </a:lnTo>
                <a:close/>
              </a:path>
            </a:pathLst>
          </a:custGeom>
          <a:solidFill>
            <a:schemeClr val="accent1"/>
          </a:solidFill>
          <a:ln w="12700" cap="flat">
            <a:noFill/>
            <a:prstDash val="solid"/>
            <a:miter/>
          </a:ln>
        </p:spPr>
        <p:txBody>
          <a:bodyPr rtlCol="0" anchor="ctr"/>
          <a:lstStyle/>
          <a:p>
            <a:endParaRPr lang="ru-RU" dirty="0"/>
          </a:p>
        </p:txBody>
      </p:sp>
      <p:sp>
        <p:nvSpPr>
          <p:cNvPr id="34" name="Freeform: Shape 33">
            <a:extLst>
              <a:ext uri="{FF2B5EF4-FFF2-40B4-BE49-F238E27FC236}">
                <a16:creationId xmlns="" xmlns:a16="http://schemas.microsoft.com/office/drawing/2014/main" id="{E0F651C6-BE74-4133-ABA8-316072D4F5B5}"/>
              </a:ext>
            </a:extLst>
          </p:cNvPr>
          <p:cNvSpPr/>
          <p:nvPr/>
        </p:nvSpPr>
        <p:spPr>
          <a:xfrm>
            <a:off x="6518963" y="-12701"/>
            <a:ext cx="5029695" cy="2146511"/>
          </a:xfrm>
          <a:custGeom>
            <a:avLst/>
            <a:gdLst>
              <a:gd name="connsiteX0" fmla="*/ 4942646 w 5029695"/>
              <a:gd name="connsiteY0" fmla="*/ 12701 h 2146511"/>
              <a:gd name="connsiteX1" fmla="*/ 860464 w 5029695"/>
              <a:gd name="connsiteY1" fmla="*/ 2025849 h 2146511"/>
              <a:gd name="connsiteX2" fmla="*/ 295258 w 5029695"/>
              <a:gd name="connsiteY2" fmla="*/ 2019499 h 2146511"/>
              <a:gd name="connsiteX3" fmla="*/ 116171 w 5029695"/>
              <a:gd name="connsiteY3" fmla="*/ 1820089 h 2146511"/>
              <a:gd name="connsiteX4" fmla="*/ 107280 w 5029695"/>
              <a:gd name="connsiteY4" fmla="*/ 1802307 h 2146511"/>
              <a:gd name="connsiteX5" fmla="*/ 165705 w 5029695"/>
              <a:gd name="connsiteY5" fmla="*/ 1273935 h 2146511"/>
              <a:gd name="connsiteX6" fmla="*/ 398138 w 5029695"/>
              <a:gd name="connsiteY6" fmla="*/ 1085957 h 2146511"/>
              <a:gd name="connsiteX7" fmla="*/ 2576402 w 5029695"/>
              <a:gd name="connsiteY7" fmla="*/ 12701 h 2146511"/>
              <a:gd name="connsiteX8" fmla="*/ 2490034 w 5029695"/>
              <a:gd name="connsiteY8" fmla="*/ 12701 h 2146511"/>
              <a:gd name="connsiteX9" fmla="*/ 381626 w 5029695"/>
              <a:gd name="connsiteY9" fmla="*/ 1052934 h 2146511"/>
              <a:gd name="connsiteX10" fmla="*/ 137762 w 5029695"/>
              <a:gd name="connsiteY10" fmla="*/ 1249803 h 2146511"/>
              <a:gd name="connsiteX11" fmla="*/ 74256 w 5029695"/>
              <a:gd name="connsiteY11" fmla="*/ 1820089 h 2146511"/>
              <a:gd name="connsiteX12" fmla="*/ 83147 w 5029695"/>
              <a:gd name="connsiteY12" fmla="*/ 1837871 h 2146511"/>
              <a:gd name="connsiteX13" fmla="*/ 273666 w 5029695"/>
              <a:gd name="connsiteY13" fmla="*/ 2051252 h 2146511"/>
              <a:gd name="connsiteX14" fmla="*/ 564525 w 5029695"/>
              <a:gd name="connsiteY14" fmla="*/ 2141431 h 2146511"/>
              <a:gd name="connsiteX15" fmla="*/ 878246 w 5029695"/>
              <a:gd name="connsiteY15" fmla="*/ 2060143 h 2146511"/>
              <a:gd name="connsiteX16" fmla="*/ 5029014 w 5029695"/>
              <a:gd name="connsiteY16" fmla="*/ 12701 h 2146511"/>
              <a:gd name="connsiteX17" fmla="*/ 4942646 w 5029695"/>
              <a:gd name="connsiteY17" fmla="*/ 12701 h 2146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29695" h="2146511">
                <a:moveTo>
                  <a:pt x="4942646" y="12701"/>
                </a:moveTo>
                <a:lnTo>
                  <a:pt x="860464" y="2025849"/>
                </a:lnTo>
                <a:cubicBezTo>
                  <a:pt x="645812" y="2131270"/>
                  <a:pt x="456564" y="2130000"/>
                  <a:pt x="295258" y="2019499"/>
                </a:cubicBezTo>
                <a:cubicBezTo>
                  <a:pt x="174596" y="1936941"/>
                  <a:pt x="116171" y="1821359"/>
                  <a:pt x="116171" y="1820089"/>
                </a:cubicBezTo>
                <a:lnTo>
                  <a:pt x="107280" y="1802307"/>
                </a:lnTo>
                <a:cubicBezTo>
                  <a:pt x="13290" y="1611789"/>
                  <a:pt x="32342" y="1433971"/>
                  <a:pt x="165705" y="1273935"/>
                </a:cubicBezTo>
                <a:cubicBezTo>
                  <a:pt x="266045" y="1153274"/>
                  <a:pt x="395598" y="1087227"/>
                  <a:pt x="398138" y="1085957"/>
                </a:cubicBezTo>
                <a:lnTo>
                  <a:pt x="2576402" y="12701"/>
                </a:lnTo>
                <a:lnTo>
                  <a:pt x="2490034" y="12701"/>
                </a:lnTo>
                <a:lnTo>
                  <a:pt x="381626" y="1052934"/>
                </a:lnTo>
                <a:cubicBezTo>
                  <a:pt x="376546" y="1055474"/>
                  <a:pt x="243183" y="1121520"/>
                  <a:pt x="137762" y="1249803"/>
                </a:cubicBezTo>
                <a:cubicBezTo>
                  <a:pt x="38693" y="1369195"/>
                  <a:pt x="-51486" y="1564794"/>
                  <a:pt x="74256" y="1820089"/>
                </a:cubicBezTo>
                <a:lnTo>
                  <a:pt x="83147" y="1837871"/>
                </a:lnTo>
                <a:cubicBezTo>
                  <a:pt x="85687" y="1842952"/>
                  <a:pt x="145383" y="1962343"/>
                  <a:pt x="273666" y="2051252"/>
                </a:cubicBezTo>
                <a:cubicBezTo>
                  <a:pt x="342253" y="2098247"/>
                  <a:pt x="440053" y="2141431"/>
                  <a:pt x="564525" y="2141431"/>
                </a:cubicBezTo>
                <a:cubicBezTo>
                  <a:pt x="654703" y="2141431"/>
                  <a:pt x="758854" y="2119839"/>
                  <a:pt x="878246" y="2060143"/>
                </a:cubicBezTo>
                <a:lnTo>
                  <a:pt x="5029014" y="12701"/>
                </a:lnTo>
                <a:lnTo>
                  <a:pt x="4942646" y="12701"/>
                </a:lnTo>
                <a:close/>
              </a:path>
            </a:pathLst>
          </a:custGeom>
          <a:solidFill>
            <a:schemeClr val="bg1"/>
          </a:solidFill>
          <a:ln w="12700" cap="flat">
            <a:noFill/>
            <a:prstDash val="solid"/>
            <a:miter/>
          </a:ln>
        </p:spPr>
        <p:txBody>
          <a:bodyPr rtlCol="0" anchor="ctr"/>
          <a:lstStyle/>
          <a:p>
            <a:endParaRPr lang="ru-RU" dirty="0"/>
          </a:p>
        </p:txBody>
      </p:sp>
      <p:sp>
        <p:nvSpPr>
          <p:cNvPr id="40" name="Graphic 37">
            <a:extLst>
              <a:ext uri="{FF2B5EF4-FFF2-40B4-BE49-F238E27FC236}">
                <a16:creationId xmlns="" xmlns:a16="http://schemas.microsoft.com/office/drawing/2014/main" id="{9F75ED2D-7077-4753-B623-4B9A718EB224}"/>
              </a:ext>
            </a:extLst>
          </p:cNvPr>
          <p:cNvSpPr/>
          <p:nvPr userDrawn="1"/>
        </p:nvSpPr>
        <p:spPr>
          <a:xfrm>
            <a:off x="895717" y="3124629"/>
            <a:ext cx="2158296" cy="151200"/>
          </a:xfrm>
          <a:custGeom>
            <a:avLst/>
            <a:gdLst>
              <a:gd name="connsiteX0" fmla="*/ 2087180 w 2158295"/>
              <a:gd name="connsiteY0" fmla="*/ 153601 h 165045"/>
              <a:gd name="connsiteX1" fmla="*/ 82504 w 2158295"/>
              <a:gd name="connsiteY1" fmla="*/ 153601 h 165045"/>
              <a:gd name="connsiteX2" fmla="*/ 12677 w 2158295"/>
              <a:gd name="connsiteY2" fmla="*/ 83774 h 165045"/>
              <a:gd name="connsiteX3" fmla="*/ 12677 w 2158295"/>
              <a:gd name="connsiteY3" fmla="*/ 83774 h 165045"/>
              <a:gd name="connsiteX4" fmla="*/ 82504 w 2158295"/>
              <a:gd name="connsiteY4" fmla="*/ 12677 h 165045"/>
              <a:gd name="connsiteX5" fmla="*/ 2087180 w 2158295"/>
              <a:gd name="connsiteY5" fmla="*/ 12677 h 165045"/>
              <a:gd name="connsiteX6" fmla="*/ 2157008 w 2158295"/>
              <a:gd name="connsiteY6" fmla="*/ 82504 h 165045"/>
              <a:gd name="connsiteX7" fmla="*/ 2157008 w 2158295"/>
              <a:gd name="connsiteY7" fmla="*/ 82504 h 165045"/>
              <a:gd name="connsiteX8" fmla="*/ 2087180 w 2158295"/>
              <a:gd name="connsiteY8" fmla="*/ 153601 h 165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8295" h="165045">
                <a:moveTo>
                  <a:pt x="2087180" y="153601"/>
                </a:moveTo>
                <a:lnTo>
                  <a:pt x="82504" y="153601"/>
                </a:lnTo>
                <a:cubicBezTo>
                  <a:pt x="44417" y="153601"/>
                  <a:pt x="12677" y="121861"/>
                  <a:pt x="12677" y="83774"/>
                </a:cubicBezTo>
                <a:lnTo>
                  <a:pt x="12677" y="83774"/>
                </a:lnTo>
                <a:cubicBezTo>
                  <a:pt x="12677" y="44417"/>
                  <a:pt x="44417" y="12677"/>
                  <a:pt x="82504" y="12677"/>
                </a:cubicBezTo>
                <a:lnTo>
                  <a:pt x="2087180" y="12677"/>
                </a:lnTo>
                <a:cubicBezTo>
                  <a:pt x="2125268" y="12677"/>
                  <a:pt x="2157008" y="44417"/>
                  <a:pt x="2157008" y="82504"/>
                </a:cubicBezTo>
                <a:lnTo>
                  <a:pt x="2157008" y="82504"/>
                </a:lnTo>
                <a:cubicBezTo>
                  <a:pt x="2157008" y="121861"/>
                  <a:pt x="2126538" y="153601"/>
                  <a:pt x="2087180" y="153601"/>
                </a:cubicBezTo>
                <a:close/>
              </a:path>
            </a:pathLst>
          </a:custGeom>
          <a:gradFill>
            <a:gsLst>
              <a:gs pos="0">
                <a:schemeClr val="accent1"/>
              </a:gs>
              <a:gs pos="100000">
                <a:schemeClr val="accent3"/>
              </a:gs>
            </a:gsLst>
            <a:lin ang="0" scaled="1"/>
          </a:gradFill>
          <a:ln w="12681" cap="flat">
            <a:noFill/>
            <a:prstDash val="solid"/>
            <a:miter/>
          </a:ln>
        </p:spPr>
        <p:txBody>
          <a:bodyPr rtlCol="0" anchor="ctr"/>
          <a:lstStyle/>
          <a:p>
            <a:endParaRPr lang="ru-RU" dirty="0"/>
          </a:p>
        </p:txBody>
      </p:sp>
      <p:sp>
        <p:nvSpPr>
          <p:cNvPr id="12" name="Graphic 36">
            <a:extLst>
              <a:ext uri="{FF2B5EF4-FFF2-40B4-BE49-F238E27FC236}">
                <a16:creationId xmlns="" xmlns:a16="http://schemas.microsoft.com/office/drawing/2014/main" id="{21FF5BCF-BC53-4C3F-8B7F-7077B35ADCA8}"/>
              </a:ext>
            </a:extLst>
          </p:cNvPr>
          <p:cNvSpPr/>
          <p:nvPr userDrawn="1"/>
        </p:nvSpPr>
        <p:spPr>
          <a:xfrm>
            <a:off x="-7816" y="5057878"/>
            <a:ext cx="715108" cy="949829"/>
          </a:xfrm>
          <a:custGeom>
            <a:avLst/>
            <a:gdLst>
              <a:gd name="connsiteX0" fmla="*/ 217522 w 723600"/>
              <a:gd name="connsiteY0" fmla="*/ 9082 h 1015200"/>
              <a:gd name="connsiteX1" fmla="*/ 9082 w 723600"/>
              <a:gd name="connsiteY1" fmla="*/ 9082 h 1015200"/>
              <a:gd name="connsiteX2" fmla="*/ 9082 w 723600"/>
              <a:gd name="connsiteY2" fmla="*/ 1010242 h 1015200"/>
              <a:gd name="connsiteX3" fmla="*/ 217522 w 723600"/>
              <a:gd name="connsiteY3" fmla="*/ 1010242 h 1015200"/>
              <a:gd name="connsiteX4" fmla="*/ 716482 w 723600"/>
              <a:gd name="connsiteY4" fmla="*/ 518842 h 1015200"/>
              <a:gd name="connsiteX5" fmla="*/ 716482 w 723600"/>
              <a:gd name="connsiteY5" fmla="*/ 500482 h 1015200"/>
              <a:gd name="connsiteX6" fmla="*/ 217522 w 723600"/>
              <a:gd name="connsiteY6" fmla="*/ 9082 h 101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600" h="1015200">
                <a:moveTo>
                  <a:pt x="217522" y="9082"/>
                </a:moveTo>
                <a:lnTo>
                  <a:pt x="9082" y="9082"/>
                </a:lnTo>
                <a:lnTo>
                  <a:pt x="9082" y="1010242"/>
                </a:lnTo>
                <a:lnTo>
                  <a:pt x="217522" y="1010242"/>
                </a:lnTo>
                <a:cubicBezTo>
                  <a:pt x="217522" y="1010242"/>
                  <a:pt x="716482" y="1010242"/>
                  <a:pt x="716482" y="518842"/>
                </a:cubicBezTo>
                <a:lnTo>
                  <a:pt x="716482" y="500482"/>
                </a:lnTo>
                <a:cubicBezTo>
                  <a:pt x="716482" y="500482"/>
                  <a:pt x="716482" y="9082"/>
                  <a:pt x="217522" y="9082"/>
                </a:cubicBezTo>
                <a:close/>
              </a:path>
            </a:pathLst>
          </a:custGeom>
          <a:solidFill>
            <a:schemeClr val="accent3"/>
          </a:solidFill>
          <a:ln w="10680" cap="flat">
            <a:noFill/>
            <a:prstDash val="solid"/>
            <a:miter/>
          </a:ln>
        </p:spPr>
        <p:txBody>
          <a:bodyPr rtlCol="0" anchor="ctr"/>
          <a:lstStyle/>
          <a:p>
            <a:endParaRPr lang="ru-RU"/>
          </a:p>
        </p:txBody>
      </p:sp>
      <p:sp>
        <p:nvSpPr>
          <p:cNvPr id="15" name="Subtitle 2">
            <a:extLst>
              <a:ext uri="{FF2B5EF4-FFF2-40B4-BE49-F238E27FC236}">
                <a16:creationId xmlns="" xmlns:a16="http://schemas.microsoft.com/office/drawing/2014/main" id="{4BCD5243-C973-44F2-88E8-A4A6E3387B1F}"/>
              </a:ext>
            </a:extLst>
          </p:cNvPr>
          <p:cNvSpPr>
            <a:spLocks noGrp="1"/>
          </p:cNvSpPr>
          <p:nvPr>
            <p:ph type="subTitle" idx="1"/>
          </p:nvPr>
        </p:nvSpPr>
        <p:spPr>
          <a:xfrm>
            <a:off x="758588" y="3429000"/>
            <a:ext cx="3629300" cy="946192"/>
          </a:xfrm>
        </p:spPr>
        <p:txBody>
          <a:bodyPr vert="horz" lIns="91440" tIns="45720" rIns="91440" bIns="45720" rtlCol="0">
            <a:normAutofit/>
          </a:bodyPr>
          <a:lstStyle>
            <a:lvl1pPr marL="0" indent="0">
              <a:buNone/>
              <a:defRPr lang="en-US" b="1" i="0"/>
            </a:lvl1pPr>
          </a:lstStyle>
          <a:p>
            <a:pPr marL="228600" lvl="0" indent="-228600"/>
            <a:r>
              <a:rPr lang="en-US" smtClean="0"/>
              <a:t>Click to edit Master subtitle style</a:t>
            </a:r>
            <a:endParaRPr lang="en-US" dirty="0"/>
          </a:p>
        </p:txBody>
      </p:sp>
    </p:spTree>
    <p:extLst>
      <p:ext uri="{BB962C8B-B14F-4D97-AF65-F5344CB8AC3E}">
        <p14:creationId xmlns:p14="http://schemas.microsoft.com/office/powerpoint/2010/main" val="263640891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34" name="Oval 33">
            <a:extLst>
              <a:ext uri="{FF2B5EF4-FFF2-40B4-BE49-F238E27FC236}">
                <a16:creationId xmlns="" xmlns:a16="http://schemas.microsoft.com/office/drawing/2014/main" id="{13074BE4-153F-46FE-B915-CD1AEF318A25}"/>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5" name="Graphic 12">
            <a:extLst>
              <a:ext uri="{FF2B5EF4-FFF2-40B4-BE49-F238E27FC236}">
                <a16:creationId xmlns="" xmlns:a16="http://schemas.microsoft.com/office/drawing/2014/main" id="{0B7E91C4-F19E-46BE-B05F-139B5418924E}"/>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10" name="Freeform: Shape 9">
            <a:extLst>
              <a:ext uri="{FF2B5EF4-FFF2-40B4-BE49-F238E27FC236}">
                <a16:creationId xmlns="" xmlns:a16="http://schemas.microsoft.com/office/drawing/2014/main" id="{08A64499-0304-4070-BCB0-67E2BE20A3EA}"/>
              </a:ext>
            </a:extLst>
          </p:cNvPr>
          <p:cNvSpPr/>
          <p:nvPr userDrawn="1"/>
        </p:nvSpPr>
        <p:spPr>
          <a:xfrm>
            <a:off x="7998821" y="1645349"/>
            <a:ext cx="4196737" cy="1001638"/>
          </a:xfrm>
          <a:custGeom>
            <a:avLst/>
            <a:gdLst>
              <a:gd name="connsiteX0" fmla="*/ 3150394 w 3152775"/>
              <a:gd name="connsiteY0" fmla="*/ 7144 h 752475"/>
              <a:gd name="connsiteX1" fmla="*/ 371952 w 3152775"/>
              <a:gd name="connsiteY1" fmla="*/ 7144 h 752475"/>
              <a:gd name="connsiteX2" fmla="*/ 7144 w 3152775"/>
              <a:gd name="connsiteY2" fmla="*/ 370999 h 752475"/>
              <a:gd name="connsiteX3" fmla="*/ 7144 w 3152775"/>
              <a:gd name="connsiteY3" fmla="*/ 384334 h 752475"/>
              <a:gd name="connsiteX4" fmla="*/ 371952 w 3152775"/>
              <a:gd name="connsiteY4" fmla="*/ 748189 h 752475"/>
              <a:gd name="connsiteX5" fmla="*/ 3150394 w 3152775"/>
              <a:gd name="connsiteY5" fmla="*/ 748189 h 752475"/>
              <a:gd name="connsiteX6" fmla="*/ 3150394 w 3152775"/>
              <a:gd name="connsiteY6" fmla="*/ 714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52775" h="752475">
                <a:moveTo>
                  <a:pt x="3150394" y="7144"/>
                </a:moveTo>
                <a:lnTo>
                  <a:pt x="371952" y="7144"/>
                </a:lnTo>
                <a:cubicBezTo>
                  <a:pt x="371952" y="7144"/>
                  <a:pt x="7144" y="7144"/>
                  <a:pt x="7144" y="370999"/>
                </a:cubicBezTo>
                <a:lnTo>
                  <a:pt x="7144" y="384334"/>
                </a:lnTo>
                <a:cubicBezTo>
                  <a:pt x="7144" y="384334"/>
                  <a:pt x="7144" y="748189"/>
                  <a:pt x="371952" y="748189"/>
                </a:cubicBezTo>
                <a:lnTo>
                  <a:pt x="3150394" y="748189"/>
                </a:lnTo>
                <a:lnTo>
                  <a:pt x="3150394" y="7144"/>
                </a:lnTo>
                <a:close/>
              </a:path>
            </a:pathLst>
          </a:custGeom>
          <a:solidFill>
            <a:schemeClr val="accent1"/>
          </a:solidFill>
          <a:ln w="25400" cap="flat">
            <a:noFill/>
            <a:prstDash val="solid"/>
            <a:miter/>
          </a:ln>
        </p:spPr>
        <p:txBody>
          <a:bodyPr rtlCol="0" anchor="ctr"/>
          <a:lstStyle/>
          <a:p>
            <a:endParaRPr lang="ru-RU" dirty="0"/>
          </a:p>
        </p:txBody>
      </p:sp>
      <p:sp>
        <p:nvSpPr>
          <p:cNvPr id="25" name="Freeform: Shape 24">
            <a:extLst>
              <a:ext uri="{FF2B5EF4-FFF2-40B4-BE49-F238E27FC236}">
                <a16:creationId xmlns="" xmlns:a16="http://schemas.microsoft.com/office/drawing/2014/main" id="{ED1736B3-AE79-40C2-80FF-2FB0FEE27195}"/>
              </a:ext>
            </a:extLst>
          </p:cNvPr>
          <p:cNvSpPr/>
          <p:nvPr userDrawn="1"/>
        </p:nvSpPr>
        <p:spPr>
          <a:xfrm>
            <a:off x="12186920" y="2632655"/>
            <a:ext cx="5081" cy="25381"/>
          </a:xfrm>
          <a:custGeom>
            <a:avLst/>
            <a:gdLst>
              <a:gd name="connsiteX0" fmla="*/ 0 w 5081"/>
              <a:gd name="connsiteY0" fmla="*/ 0 h 25381"/>
              <a:gd name="connsiteX1" fmla="*/ 5081 w 5081"/>
              <a:gd name="connsiteY1" fmla="*/ 0 h 25381"/>
              <a:gd name="connsiteX2" fmla="*/ 5081 w 5081"/>
              <a:gd name="connsiteY2" fmla="*/ 25381 h 25381"/>
              <a:gd name="connsiteX3" fmla="*/ 0 w 5081"/>
              <a:gd name="connsiteY3" fmla="*/ 25381 h 25381"/>
              <a:gd name="connsiteX4" fmla="*/ 0 w 5081"/>
              <a:gd name="connsiteY4" fmla="*/ 0 h 253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1">
                <a:moveTo>
                  <a:pt x="0" y="0"/>
                </a:moveTo>
                <a:lnTo>
                  <a:pt x="5081" y="0"/>
                </a:lnTo>
                <a:lnTo>
                  <a:pt x="5081" y="25381"/>
                </a:lnTo>
                <a:lnTo>
                  <a:pt x="0" y="25381"/>
                </a:lnTo>
                <a:lnTo>
                  <a:pt x="0" y="0"/>
                </a:lnTo>
                <a:close/>
              </a:path>
            </a:pathLst>
          </a:custGeom>
          <a:solidFill>
            <a:schemeClr val="tx2"/>
          </a:solidFill>
          <a:ln w="12690" cap="flat">
            <a:noFill/>
            <a:prstDash val="solid"/>
            <a:miter/>
          </a:ln>
        </p:spPr>
        <p:txBody>
          <a:bodyPr wrap="square" rtlCol="0" anchor="ctr">
            <a:noAutofit/>
          </a:bodyPr>
          <a:lstStyle/>
          <a:p>
            <a:endParaRPr lang="ru-RU" dirty="0"/>
          </a:p>
        </p:txBody>
      </p:sp>
      <p:sp>
        <p:nvSpPr>
          <p:cNvPr id="2" name="Title 1">
            <a:extLst>
              <a:ext uri="{FF2B5EF4-FFF2-40B4-BE49-F238E27FC236}">
                <a16:creationId xmlns="" xmlns:a16="http://schemas.microsoft.com/office/drawing/2014/main" id="{DC2228EE-3546-4272-9C39-150FF23CE033}"/>
              </a:ext>
            </a:extLst>
          </p:cNvPr>
          <p:cNvSpPr>
            <a:spLocks noGrp="1"/>
          </p:cNvSpPr>
          <p:nvPr>
            <p:ph type="ctrTitle" hasCustomPrompt="1"/>
          </p:nvPr>
        </p:nvSpPr>
        <p:spPr>
          <a:xfrm>
            <a:off x="781987" y="793172"/>
            <a:ext cx="9144000" cy="655621"/>
          </a:xfrm>
        </p:spPr>
        <p:txBody>
          <a:bodyPr anchor="b">
            <a:normAutofit/>
          </a:bodyPr>
          <a:lstStyle>
            <a:lvl1pPr algn="l">
              <a:defRPr sz="4000" b="1">
                <a:gradFill>
                  <a:gsLst>
                    <a:gs pos="0">
                      <a:schemeClr val="accent1"/>
                    </a:gs>
                    <a:gs pos="100000">
                      <a:schemeClr val="accent3"/>
                    </a:gs>
                  </a:gsLst>
                  <a:lin ang="0" scaled="1"/>
                </a:gradFill>
              </a:defRPr>
            </a:lvl1pPr>
          </a:lstStyle>
          <a:p>
            <a:r>
              <a:rPr lang="en-US" dirty="0"/>
              <a:t>DIVIDER SLIDE</a:t>
            </a:r>
            <a:endParaRPr lang="ru-RU" dirty="0"/>
          </a:p>
        </p:txBody>
      </p:sp>
      <p:sp>
        <p:nvSpPr>
          <p:cNvPr id="3" name="Subtitle 2">
            <a:extLst>
              <a:ext uri="{FF2B5EF4-FFF2-40B4-BE49-F238E27FC236}">
                <a16:creationId xmlns="" xmlns:a16="http://schemas.microsoft.com/office/drawing/2014/main" id="{0F2EFCC6-4D5A-4B43-A534-1A868887BC7F}"/>
              </a:ext>
            </a:extLst>
          </p:cNvPr>
          <p:cNvSpPr>
            <a:spLocks noGrp="1"/>
          </p:cNvSpPr>
          <p:nvPr>
            <p:ph type="subTitle" idx="1"/>
          </p:nvPr>
        </p:nvSpPr>
        <p:spPr>
          <a:xfrm>
            <a:off x="795772" y="1877051"/>
            <a:ext cx="6843278" cy="496223"/>
          </a:xfrm>
        </p:spPr>
        <p:txBody>
          <a:bodyPr>
            <a:normAutofit/>
          </a:bodyPr>
          <a:lstStyle>
            <a:lvl1pPr marL="0" indent="0" algn="l">
              <a:buNone/>
              <a:defRPr sz="18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ru-RU" dirty="0"/>
          </a:p>
        </p:txBody>
      </p:sp>
      <p:sp>
        <p:nvSpPr>
          <p:cNvPr id="24" name="Graphic 22">
            <a:extLst>
              <a:ext uri="{FF2B5EF4-FFF2-40B4-BE49-F238E27FC236}">
                <a16:creationId xmlns="" xmlns:a16="http://schemas.microsoft.com/office/drawing/2014/main" id="{4EE1436E-33B5-4388-87D8-2D0633CC3CE7}"/>
              </a:ext>
            </a:extLst>
          </p:cNvPr>
          <p:cNvSpPr/>
          <p:nvPr/>
        </p:nvSpPr>
        <p:spPr>
          <a:xfrm>
            <a:off x="903223" y="1550951"/>
            <a:ext cx="3273552" cy="151200"/>
          </a:xfrm>
          <a:custGeom>
            <a:avLst/>
            <a:gdLst>
              <a:gd name="connsiteX0" fmla="*/ 2392204 w 2447925"/>
              <a:gd name="connsiteY0" fmla="*/ 114776 h 114300"/>
              <a:gd name="connsiteX1" fmla="*/ 60484 w 2447925"/>
              <a:gd name="connsiteY1" fmla="*/ 114776 h 114300"/>
              <a:gd name="connsiteX2" fmla="*/ 7144 w 2447925"/>
              <a:gd name="connsiteY2" fmla="*/ 60484 h 114300"/>
              <a:gd name="connsiteX3" fmla="*/ 7144 w 2447925"/>
              <a:gd name="connsiteY3" fmla="*/ 60484 h 114300"/>
              <a:gd name="connsiteX4" fmla="*/ 60484 w 2447925"/>
              <a:gd name="connsiteY4" fmla="*/ 7144 h 114300"/>
              <a:gd name="connsiteX5" fmla="*/ 2392204 w 2447925"/>
              <a:gd name="connsiteY5" fmla="*/ 7144 h 114300"/>
              <a:gd name="connsiteX6" fmla="*/ 2445544 w 2447925"/>
              <a:gd name="connsiteY6" fmla="*/ 60484 h 114300"/>
              <a:gd name="connsiteX7" fmla="*/ 2445544 w 2447925"/>
              <a:gd name="connsiteY7" fmla="*/ 60484 h 114300"/>
              <a:gd name="connsiteX8" fmla="*/ 2392204 w 2447925"/>
              <a:gd name="connsiteY8" fmla="*/ 114776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47925" h="114300">
                <a:moveTo>
                  <a:pt x="2392204" y="114776"/>
                </a:moveTo>
                <a:lnTo>
                  <a:pt x="60484" y="114776"/>
                </a:lnTo>
                <a:cubicBezTo>
                  <a:pt x="30956" y="114776"/>
                  <a:pt x="7144" y="90011"/>
                  <a:pt x="7144" y="60484"/>
                </a:cubicBezTo>
                <a:lnTo>
                  <a:pt x="7144" y="60484"/>
                </a:lnTo>
                <a:cubicBezTo>
                  <a:pt x="7144" y="30956"/>
                  <a:pt x="30956" y="7144"/>
                  <a:pt x="60484" y="7144"/>
                </a:cubicBezTo>
                <a:lnTo>
                  <a:pt x="2392204" y="7144"/>
                </a:lnTo>
                <a:cubicBezTo>
                  <a:pt x="2421731" y="7144"/>
                  <a:pt x="2445544" y="30956"/>
                  <a:pt x="2445544" y="60484"/>
                </a:cubicBezTo>
                <a:lnTo>
                  <a:pt x="2445544" y="60484"/>
                </a:lnTo>
                <a:cubicBezTo>
                  <a:pt x="2445544" y="90011"/>
                  <a:pt x="2421731" y="114776"/>
                  <a:pt x="2392204" y="11477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9" name="Freeform: Shape 8">
            <a:extLst>
              <a:ext uri="{FF2B5EF4-FFF2-40B4-BE49-F238E27FC236}">
                <a16:creationId xmlns="" xmlns:a16="http://schemas.microsoft.com/office/drawing/2014/main" id="{A8FB11AB-3031-47CA-85DD-696856C3C62C}"/>
              </a:ext>
            </a:extLst>
          </p:cNvPr>
          <p:cNvSpPr/>
          <p:nvPr/>
        </p:nvSpPr>
        <p:spPr>
          <a:xfrm>
            <a:off x="3899957" y="4662943"/>
            <a:ext cx="8292043" cy="760738"/>
          </a:xfrm>
          <a:custGeom>
            <a:avLst/>
            <a:gdLst>
              <a:gd name="connsiteX0" fmla="*/ 6228874 w 6229350"/>
              <a:gd name="connsiteY0" fmla="*/ 7144 h 571500"/>
              <a:gd name="connsiteX1" fmla="*/ 284321 w 6229350"/>
              <a:gd name="connsiteY1" fmla="*/ 7144 h 571500"/>
              <a:gd name="connsiteX2" fmla="*/ 7144 w 6229350"/>
              <a:gd name="connsiteY2" fmla="*/ 282416 h 571500"/>
              <a:gd name="connsiteX3" fmla="*/ 7144 w 6229350"/>
              <a:gd name="connsiteY3" fmla="*/ 292894 h 571500"/>
              <a:gd name="connsiteX4" fmla="*/ 284321 w 6229350"/>
              <a:gd name="connsiteY4" fmla="*/ 568166 h 571500"/>
              <a:gd name="connsiteX5" fmla="*/ 6228874 w 6229350"/>
              <a:gd name="connsiteY5" fmla="*/ 568166 h 571500"/>
              <a:gd name="connsiteX6" fmla="*/ 6228874 w 6229350"/>
              <a:gd name="connsiteY6" fmla="*/ 7144 h 571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29350" h="571500">
                <a:moveTo>
                  <a:pt x="6228874" y="7144"/>
                </a:moveTo>
                <a:lnTo>
                  <a:pt x="284321" y="7144"/>
                </a:lnTo>
                <a:cubicBezTo>
                  <a:pt x="284321" y="7144"/>
                  <a:pt x="7144" y="7144"/>
                  <a:pt x="7144" y="282416"/>
                </a:cubicBezTo>
                <a:lnTo>
                  <a:pt x="7144" y="292894"/>
                </a:lnTo>
                <a:cubicBezTo>
                  <a:pt x="7144" y="292894"/>
                  <a:pt x="7144" y="568166"/>
                  <a:pt x="284321" y="568166"/>
                </a:cubicBezTo>
                <a:lnTo>
                  <a:pt x="6228874" y="568166"/>
                </a:lnTo>
                <a:lnTo>
                  <a:pt x="6228874" y="7144"/>
                </a:lnTo>
                <a:close/>
              </a:path>
            </a:pathLst>
          </a:custGeom>
          <a:solidFill>
            <a:schemeClr val="accent3"/>
          </a:solidFill>
          <a:ln w="25400" cap="flat">
            <a:noFill/>
            <a:prstDash val="solid"/>
            <a:miter/>
          </a:ln>
        </p:spPr>
        <p:txBody>
          <a:bodyPr rtlCol="0" anchor="ctr"/>
          <a:lstStyle/>
          <a:p>
            <a:endParaRPr lang="ru-RU" dirty="0"/>
          </a:p>
        </p:txBody>
      </p:sp>
      <p:sp>
        <p:nvSpPr>
          <p:cNvPr id="38" name="Freeform: Shape 37">
            <a:extLst>
              <a:ext uri="{FF2B5EF4-FFF2-40B4-BE49-F238E27FC236}">
                <a16:creationId xmlns="" xmlns:a16="http://schemas.microsoft.com/office/drawing/2014/main" id="{9CD6F167-FB82-4EFB-BAB9-1D0FEE07B85D}"/>
              </a:ext>
            </a:extLst>
          </p:cNvPr>
          <p:cNvSpPr/>
          <p:nvPr/>
        </p:nvSpPr>
        <p:spPr>
          <a:xfrm>
            <a:off x="3909848" y="4665641"/>
            <a:ext cx="8277071" cy="257213"/>
          </a:xfrm>
          <a:custGeom>
            <a:avLst/>
            <a:gdLst>
              <a:gd name="connsiteX0" fmla="*/ 363403 w 8277071"/>
              <a:gd name="connsiteY0" fmla="*/ 0 h 257213"/>
              <a:gd name="connsiteX1" fmla="*/ 8277071 w 8277071"/>
              <a:gd name="connsiteY1" fmla="*/ 0 h 257213"/>
              <a:gd name="connsiteX2" fmla="*/ 8277071 w 8277071"/>
              <a:gd name="connsiteY2" fmla="*/ 25380 h 257213"/>
              <a:gd name="connsiteX3" fmla="*/ 363403 w 8277071"/>
              <a:gd name="connsiteY3" fmla="*/ 25380 h 257213"/>
              <a:gd name="connsiteX4" fmla="*/ 61632 w 8277071"/>
              <a:gd name="connsiteY4" fmla="*/ 176355 h 257213"/>
              <a:gd name="connsiteX5" fmla="*/ 25441 w 8277071"/>
              <a:gd name="connsiteY5" fmla="*/ 257213 h 257213"/>
              <a:gd name="connsiteX6" fmla="*/ 0 w 8277071"/>
              <a:gd name="connsiteY6" fmla="*/ 257213 h 257213"/>
              <a:gd name="connsiteX7" fmla="*/ 29624 w 8277071"/>
              <a:gd name="connsiteY7" fmla="*/ 181325 h 257213"/>
              <a:gd name="connsiteX8" fmla="*/ 363403 w 8277071"/>
              <a:gd name="connsiteY8" fmla="*/ 0 h 257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277071" h="257213">
                <a:moveTo>
                  <a:pt x="363403" y="0"/>
                </a:moveTo>
                <a:lnTo>
                  <a:pt x="8277071" y="0"/>
                </a:lnTo>
                <a:lnTo>
                  <a:pt x="8277071" y="25380"/>
                </a:lnTo>
                <a:lnTo>
                  <a:pt x="363403" y="25380"/>
                </a:lnTo>
                <a:cubicBezTo>
                  <a:pt x="352934" y="25380"/>
                  <a:pt x="158297" y="28235"/>
                  <a:pt x="61632" y="176355"/>
                </a:cubicBezTo>
                <a:lnTo>
                  <a:pt x="25441" y="257213"/>
                </a:lnTo>
                <a:lnTo>
                  <a:pt x="0" y="257213"/>
                </a:lnTo>
                <a:lnTo>
                  <a:pt x="29624" y="181325"/>
                </a:lnTo>
                <a:cubicBezTo>
                  <a:pt x="130358" y="2915"/>
                  <a:pt x="360072" y="0"/>
                  <a:pt x="363403" y="0"/>
                </a:cubicBezTo>
                <a:close/>
              </a:path>
            </a:pathLst>
          </a:custGeom>
          <a:solidFill>
            <a:schemeClr val="bg1"/>
          </a:solidFill>
          <a:ln w="12690" cap="flat">
            <a:noFill/>
            <a:prstDash val="solid"/>
            <a:miter/>
          </a:ln>
        </p:spPr>
        <p:txBody>
          <a:bodyPr wrap="square" rtlCol="0" anchor="ctr">
            <a:noAutofit/>
          </a:bodyPr>
          <a:lstStyle/>
          <a:p>
            <a:endParaRPr lang="ru-RU" dirty="0"/>
          </a:p>
        </p:txBody>
      </p:sp>
      <p:sp>
        <p:nvSpPr>
          <p:cNvPr id="36" name="Freeform: Shape 35">
            <a:extLst>
              <a:ext uri="{FF2B5EF4-FFF2-40B4-BE49-F238E27FC236}">
                <a16:creationId xmlns="" xmlns:a16="http://schemas.microsoft.com/office/drawing/2014/main" id="{3DD2082D-81A7-4E2D-8136-9D48016E7FE9}"/>
              </a:ext>
            </a:extLst>
          </p:cNvPr>
          <p:cNvSpPr/>
          <p:nvPr/>
        </p:nvSpPr>
        <p:spPr>
          <a:xfrm>
            <a:off x="12186919" y="4665641"/>
            <a:ext cx="5081" cy="25380"/>
          </a:xfrm>
          <a:custGeom>
            <a:avLst/>
            <a:gdLst>
              <a:gd name="connsiteX0" fmla="*/ 0 w 5081"/>
              <a:gd name="connsiteY0" fmla="*/ 0 h 25380"/>
              <a:gd name="connsiteX1" fmla="*/ 5081 w 5081"/>
              <a:gd name="connsiteY1" fmla="*/ 0 h 25380"/>
              <a:gd name="connsiteX2" fmla="*/ 5081 w 5081"/>
              <a:gd name="connsiteY2" fmla="*/ 25380 h 25380"/>
              <a:gd name="connsiteX3" fmla="*/ 0 w 5081"/>
              <a:gd name="connsiteY3" fmla="*/ 25380 h 25380"/>
              <a:gd name="connsiteX4" fmla="*/ 0 w 5081"/>
              <a:gd name="connsiteY4" fmla="*/ 0 h 25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0">
                <a:moveTo>
                  <a:pt x="0" y="0"/>
                </a:moveTo>
                <a:lnTo>
                  <a:pt x="5081" y="0"/>
                </a:lnTo>
                <a:lnTo>
                  <a:pt x="5081" y="25380"/>
                </a:lnTo>
                <a:lnTo>
                  <a:pt x="0" y="25380"/>
                </a:lnTo>
                <a:lnTo>
                  <a:pt x="0" y="0"/>
                </a:lnTo>
                <a:close/>
              </a:path>
            </a:pathLst>
          </a:custGeom>
          <a:solidFill>
            <a:schemeClr val="bg1"/>
          </a:solidFill>
          <a:ln w="12690" cap="flat">
            <a:noFill/>
            <a:prstDash val="solid"/>
            <a:miter/>
          </a:ln>
        </p:spPr>
        <p:txBody>
          <a:bodyPr wrap="square" rtlCol="0" anchor="ctr">
            <a:noAutofit/>
          </a:bodyPr>
          <a:lstStyle/>
          <a:p>
            <a:endParaRPr lang="ru-RU" dirty="0"/>
          </a:p>
        </p:txBody>
      </p:sp>
      <p:sp>
        <p:nvSpPr>
          <p:cNvPr id="30" name="Freeform: Shape 29">
            <a:extLst>
              <a:ext uri="{FF2B5EF4-FFF2-40B4-BE49-F238E27FC236}">
                <a16:creationId xmlns="" xmlns:a16="http://schemas.microsoft.com/office/drawing/2014/main" id="{ECF16C35-4A81-4062-808C-7697AF0FD6F5}"/>
              </a:ext>
            </a:extLst>
          </p:cNvPr>
          <p:cNvSpPr/>
          <p:nvPr/>
        </p:nvSpPr>
        <p:spPr>
          <a:xfrm>
            <a:off x="3905233" y="4922854"/>
            <a:ext cx="8286767" cy="513089"/>
          </a:xfrm>
          <a:custGeom>
            <a:avLst/>
            <a:gdLst>
              <a:gd name="connsiteX0" fmla="*/ 4615 w 8286767"/>
              <a:gd name="connsiteY0" fmla="*/ 0 h 513089"/>
              <a:gd name="connsiteX1" fmla="*/ 30056 w 8286767"/>
              <a:gd name="connsiteY1" fmla="*/ 0 h 513089"/>
              <a:gd name="connsiteX2" fmla="*/ 27385 w 8286767"/>
              <a:gd name="connsiteY2" fmla="*/ 5967 h 513089"/>
              <a:gd name="connsiteX3" fmla="*/ 12690 w 8286767"/>
              <a:gd name="connsiteY3" fmla="*/ 120958 h 513089"/>
              <a:gd name="connsiteX4" fmla="*/ 12690 w 8286767"/>
              <a:gd name="connsiteY4" fmla="*/ 134918 h 513089"/>
              <a:gd name="connsiteX5" fmla="*/ 368018 w 8286767"/>
              <a:gd name="connsiteY5" fmla="*/ 488977 h 513089"/>
              <a:gd name="connsiteX6" fmla="*/ 8286767 w 8286767"/>
              <a:gd name="connsiteY6" fmla="*/ 488977 h 513089"/>
              <a:gd name="connsiteX7" fmla="*/ 8286767 w 8286767"/>
              <a:gd name="connsiteY7" fmla="*/ 513089 h 513089"/>
              <a:gd name="connsiteX8" fmla="*/ 368018 w 8286767"/>
              <a:gd name="connsiteY8" fmla="*/ 513089 h 513089"/>
              <a:gd name="connsiteX9" fmla="*/ 0 w 8286767"/>
              <a:gd name="connsiteY9" fmla="*/ 225019 h 513089"/>
              <a:gd name="connsiteX10" fmla="*/ 0 w 8286767"/>
              <a:gd name="connsiteY10" fmla="*/ 11822 h 513089"/>
              <a:gd name="connsiteX11" fmla="*/ 4615 w 8286767"/>
              <a:gd name="connsiteY11" fmla="*/ 0 h 513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286767" h="513089">
                <a:moveTo>
                  <a:pt x="4615" y="0"/>
                </a:moveTo>
                <a:lnTo>
                  <a:pt x="30056" y="0"/>
                </a:lnTo>
                <a:lnTo>
                  <a:pt x="27385" y="5967"/>
                </a:lnTo>
                <a:cubicBezTo>
                  <a:pt x="18024" y="39383"/>
                  <a:pt x="12690" y="77494"/>
                  <a:pt x="12690" y="120958"/>
                </a:cubicBezTo>
                <a:lnTo>
                  <a:pt x="12690" y="134918"/>
                </a:lnTo>
                <a:cubicBezTo>
                  <a:pt x="12690" y="150146"/>
                  <a:pt x="17766" y="488977"/>
                  <a:pt x="368018" y="488977"/>
                </a:cubicBezTo>
                <a:lnTo>
                  <a:pt x="8286767" y="488977"/>
                </a:lnTo>
                <a:lnTo>
                  <a:pt x="8286767" y="513089"/>
                </a:lnTo>
                <a:lnTo>
                  <a:pt x="368018" y="513089"/>
                </a:lnTo>
                <a:cubicBezTo>
                  <a:pt x="110405" y="513089"/>
                  <a:pt x="26649" y="336694"/>
                  <a:pt x="0" y="225019"/>
                </a:cubicBezTo>
                <a:lnTo>
                  <a:pt x="0" y="11822"/>
                </a:lnTo>
                <a:lnTo>
                  <a:pt x="4615" y="0"/>
                </a:lnTo>
                <a:close/>
              </a:path>
            </a:pathLst>
          </a:custGeom>
          <a:solidFill>
            <a:schemeClr val="bg1"/>
          </a:solidFill>
          <a:ln w="12690" cap="flat">
            <a:noFill/>
            <a:prstDash val="solid"/>
            <a:miter/>
          </a:ln>
        </p:spPr>
        <p:txBody>
          <a:bodyPr wrap="square" rtlCol="0" anchor="ctr">
            <a:noAutofit/>
          </a:bodyPr>
          <a:lstStyle/>
          <a:p>
            <a:endParaRPr lang="ru-RU" dirty="0"/>
          </a:p>
        </p:txBody>
      </p:sp>
      <p:sp>
        <p:nvSpPr>
          <p:cNvPr id="7" name="Date Placeholder 6">
            <a:extLst>
              <a:ext uri="{FF2B5EF4-FFF2-40B4-BE49-F238E27FC236}">
                <a16:creationId xmlns="" xmlns:a16="http://schemas.microsoft.com/office/drawing/2014/main" id="{B7EF9C60-0FED-4965-A9BC-CE69886A38CA}"/>
              </a:ext>
            </a:extLst>
          </p:cNvPr>
          <p:cNvSpPr>
            <a:spLocks noGrp="1"/>
          </p:cNvSpPr>
          <p:nvPr>
            <p:ph type="dt" sz="half" idx="10"/>
          </p:nvPr>
        </p:nvSpPr>
        <p:spPr/>
        <p:txBody>
          <a:bodyPr/>
          <a:lstStyle/>
          <a:p>
            <a:r>
              <a:rPr lang="ru-RU"/>
              <a:t>MM.DD.20XX</a:t>
            </a:r>
            <a:endParaRPr lang="ru-RU" dirty="0"/>
          </a:p>
        </p:txBody>
      </p:sp>
      <p:sp>
        <p:nvSpPr>
          <p:cNvPr id="8" name="Footer Placeholder 7">
            <a:extLst>
              <a:ext uri="{FF2B5EF4-FFF2-40B4-BE49-F238E27FC236}">
                <a16:creationId xmlns="" xmlns:a16="http://schemas.microsoft.com/office/drawing/2014/main" id="{239F2410-4015-48DB-BB4D-B5944D8C16B7}"/>
              </a:ext>
            </a:extLst>
          </p:cNvPr>
          <p:cNvSpPr>
            <a:spLocks noGrp="1"/>
          </p:cNvSpPr>
          <p:nvPr>
            <p:ph type="ftr" sz="quarter" idx="11"/>
          </p:nvPr>
        </p:nvSpPr>
        <p:spPr/>
        <p:txBody>
          <a:bodyPr/>
          <a:lstStyle/>
          <a:p>
            <a:r>
              <a:rPr lang="en-US"/>
              <a:t>ADD A FOOTER</a:t>
            </a:r>
            <a:endParaRPr lang="ru-RU" dirty="0"/>
          </a:p>
        </p:txBody>
      </p:sp>
      <p:sp>
        <p:nvSpPr>
          <p:cNvPr id="11" name="Slide Number Placeholder 10">
            <a:extLst>
              <a:ext uri="{FF2B5EF4-FFF2-40B4-BE49-F238E27FC236}">
                <a16:creationId xmlns="" xmlns:a16="http://schemas.microsoft.com/office/drawing/2014/main" id="{C44F5F26-1B35-405A-AD75-5DFF48CF6BD6}"/>
              </a:ext>
            </a:extLst>
          </p:cNvPr>
          <p:cNvSpPr>
            <a:spLocks noGrp="1"/>
          </p:cNvSpPr>
          <p:nvPr>
            <p:ph type="sldNum" sz="quarter" idx="12"/>
          </p:nvPr>
        </p:nvSpPr>
        <p:spPr/>
        <p:txBody>
          <a:bodyPr/>
          <a:lstStyle/>
          <a:p>
            <a:fld id="{D495E168-DA5E-4888-8D8A-92B118324C14}" type="slidenum">
              <a:rPr lang="ru-RU" smtClean="0"/>
              <a:pPr/>
              <a:t>‹#›</a:t>
            </a:fld>
            <a:endParaRPr lang="ru-RU" dirty="0"/>
          </a:p>
        </p:txBody>
      </p:sp>
    </p:spTree>
    <p:extLst>
      <p:ext uri="{BB962C8B-B14F-4D97-AF65-F5344CB8AC3E}">
        <p14:creationId xmlns:p14="http://schemas.microsoft.com/office/powerpoint/2010/main" val="3493444834"/>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8" name="Oval 47">
            <a:extLst>
              <a:ext uri="{FF2B5EF4-FFF2-40B4-BE49-F238E27FC236}">
                <a16:creationId xmlns=""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pPr/>
              <a:t>‹#›</a:t>
            </a:fld>
            <a:endParaRPr lang="ru-RU" dirty="0"/>
          </a:p>
        </p:txBody>
      </p:sp>
      <p:grpSp>
        <p:nvGrpSpPr>
          <p:cNvPr id="2" name="Graphic 39">
            <a:extLst>
              <a:ext uri="{FF2B5EF4-FFF2-40B4-BE49-F238E27FC236}">
                <a16:creationId xmlns=""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18" name="Content Placeholder 2">
            <a:extLst>
              <a:ext uri="{FF2B5EF4-FFF2-40B4-BE49-F238E27FC236}">
                <a16:creationId xmlns="" xmlns:a16="http://schemas.microsoft.com/office/drawing/2014/main" id="{D7B996D2-06BA-413A-BDEE-428A188D3ADF}"/>
              </a:ext>
            </a:extLst>
          </p:cNvPr>
          <p:cNvSpPr>
            <a:spLocks noGrp="1"/>
          </p:cNvSpPr>
          <p:nvPr>
            <p:ph idx="1"/>
          </p:nvPr>
        </p:nvSpPr>
        <p:spPr>
          <a:xfrm>
            <a:off x="838200" y="1825625"/>
            <a:ext cx="10515600" cy="4351338"/>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itle 6">
            <a:extLst>
              <a:ext uri="{FF2B5EF4-FFF2-40B4-BE49-F238E27FC236}">
                <a16:creationId xmlns="" xmlns:a16="http://schemas.microsoft.com/office/drawing/2014/main" id="{5E5109FC-8CB6-4120-99CF-163DDAB90612}"/>
              </a:ext>
            </a:extLst>
          </p:cNvPr>
          <p:cNvSpPr>
            <a:spLocks noGrp="1"/>
          </p:cNvSpPr>
          <p:nvPr>
            <p:ph type="title"/>
          </p:nvPr>
        </p:nvSpPr>
        <p:spPr>
          <a:xfrm>
            <a:off x="838200" y="365126"/>
            <a:ext cx="9050518" cy="945498"/>
          </a:xfrm>
        </p:spPr>
        <p:txBody>
          <a:bodyPr/>
          <a:lstStyle/>
          <a:p>
            <a:r>
              <a:rPr lang="en-US" smtClean="0"/>
              <a:t>Click to edit Master title style</a:t>
            </a:r>
            <a:endParaRPr lang="en-US"/>
          </a:p>
        </p:txBody>
      </p:sp>
      <p:sp>
        <p:nvSpPr>
          <p:cNvPr id="20" name="Graphic 19">
            <a:extLst>
              <a:ext uri="{FF2B5EF4-FFF2-40B4-BE49-F238E27FC236}">
                <a16:creationId xmlns="" xmlns:a16="http://schemas.microsoft.com/office/drawing/2014/main" id="{9462DA56-F882-470A-8F8C-A55B25FD8A7A}"/>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1858012402"/>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48" name="Oval 47">
            <a:extLst>
              <a:ext uri="{FF2B5EF4-FFF2-40B4-BE49-F238E27FC236}">
                <a16:creationId xmlns=""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pPr/>
              <a:t>‹#›</a:t>
            </a:fld>
            <a:endParaRPr lang="ru-RU" dirty="0"/>
          </a:p>
        </p:txBody>
      </p:sp>
      <p:grpSp>
        <p:nvGrpSpPr>
          <p:cNvPr id="2" name="Graphic 39">
            <a:extLst>
              <a:ext uri="{FF2B5EF4-FFF2-40B4-BE49-F238E27FC236}">
                <a16:creationId xmlns=""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7" name="Title 6">
            <a:extLst>
              <a:ext uri="{FF2B5EF4-FFF2-40B4-BE49-F238E27FC236}">
                <a16:creationId xmlns="" xmlns:a16="http://schemas.microsoft.com/office/drawing/2014/main" id="{5E5109FC-8CB6-4120-99CF-163DDAB90612}"/>
              </a:ext>
            </a:extLst>
          </p:cNvPr>
          <p:cNvSpPr>
            <a:spLocks noGrp="1"/>
          </p:cNvSpPr>
          <p:nvPr>
            <p:ph type="title"/>
          </p:nvPr>
        </p:nvSpPr>
        <p:spPr>
          <a:xfrm>
            <a:off x="838200" y="365126"/>
            <a:ext cx="9050518" cy="945498"/>
          </a:xfrm>
        </p:spPr>
        <p:txBody>
          <a:bodyPr/>
          <a:lstStyle/>
          <a:p>
            <a:r>
              <a:rPr lang="en-US" smtClean="0"/>
              <a:t>Click to edit Master title style</a:t>
            </a:r>
            <a:endParaRPr lang="en-US"/>
          </a:p>
        </p:txBody>
      </p:sp>
      <p:sp>
        <p:nvSpPr>
          <p:cNvPr id="20" name="Graphic 19">
            <a:extLst>
              <a:ext uri="{FF2B5EF4-FFF2-40B4-BE49-F238E27FC236}">
                <a16:creationId xmlns="" xmlns:a16="http://schemas.microsoft.com/office/drawing/2014/main" id="{9462DA56-F882-470A-8F8C-A55B25FD8A7A}"/>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17" name="Text Placeholder 2">
            <a:extLst>
              <a:ext uri="{FF2B5EF4-FFF2-40B4-BE49-F238E27FC236}">
                <a16:creationId xmlns="" xmlns:a16="http://schemas.microsoft.com/office/drawing/2014/main" id="{24B91177-A100-491C-B5EF-BC77E2E33F72}"/>
              </a:ext>
            </a:extLst>
          </p:cNvPr>
          <p:cNvSpPr>
            <a:spLocks noGrp="1"/>
          </p:cNvSpPr>
          <p:nvPr>
            <p:ph type="body" idx="1"/>
          </p:nvPr>
        </p:nvSpPr>
        <p:spPr>
          <a:xfrm>
            <a:off x="839788" y="1825624"/>
            <a:ext cx="5157787" cy="421084"/>
          </a:xfrm>
        </p:spPr>
        <p:txBody>
          <a:bodyPr anchor="b">
            <a:normAutofit/>
          </a:bodyPr>
          <a:lstStyle>
            <a:lvl1pPr marL="0" indent="0">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Content Placeholder 3">
            <a:extLst>
              <a:ext uri="{FF2B5EF4-FFF2-40B4-BE49-F238E27FC236}">
                <a16:creationId xmlns="" xmlns:a16="http://schemas.microsoft.com/office/drawing/2014/main" id="{B6758D2F-C9AC-4514-B48E-2863E8DDE0CF}"/>
              </a:ext>
            </a:extLst>
          </p:cNvPr>
          <p:cNvSpPr>
            <a:spLocks noGrp="1"/>
          </p:cNvSpPr>
          <p:nvPr>
            <p:ph sz="half" idx="2"/>
          </p:nvPr>
        </p:nvSpPr>
        <p:spPr>
          <a:xfrm>
            <a:off x="839788" y="2323458"/>
            <a:ext cx="5157787" cy="3387547"/>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1" name="Text Placeholder 4">
            <a:extLst>
              <a:ext uri="{FF2B5EF4-FFF2-40B4-BE49-F238E27FC236}">
                <a16:creationId xmlns="" xmlns:a16="http://schemas.microsoft.com/office/drawing/2014/main" id="{633C3A9F-17E4-45DF-8DB7-7A55846AAA8F}"/>
              </a:ext>
            </a:extLst>
          </p:cNvPr>
          <p:cNvSpPr>
            <a:spLocks noGrp="1"/>
          </p:cNvSpPr>
          <p:nvPr>
            <p:ph type="body" sz="quarter" idx="3"/>
          </p:nvPr>
        </p:nvSpPr>
        <p:spPr>
          <a:xfrm>
            <a:off x="6172200" y="1828800"/>
            <a:ext cx="5183188" cy="417908"/>
          </a:xfrm>
        </p:spPr>
        <p:txBody>
          <a:bodyPr anchor="b">
            <a:normAutofit/>
          </a:bodyPr>
          <a:lstStyle>
            <a:lvl1pPr marL="0" indent="0">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2" name="Content Placeholder 5">
            <a:extLst>
              <a:ext uri="{FF2B5EF4-FFF2-40B4-BE49-F238E27FC236}">
                <a16:creationId xmlns="" xmlns:a16="http://schemas.microsoft.com/office/drawing/2014/main" id="{C19AB308-7C32-46C9-B8DB-AA96B7ED0D62}"/>
              </a:ext>
            </a:extLst>
          </p:cNvPr>
          <p:cNvSpPr>
            <a:spLocks noGrp="1"/>
          </p:cNvSpPr>
          <p:nvPr>
            <p:ph sz="quarter" idx="4"/>
          </p:nvPr>
        </p:nvSpPr>
        <p:spPr>
          <a:xfrm>
            <a:off x="6172200" y="2323458"/>
            <a:ext cx="5183188" cy="3387547"/>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61338464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48" name="Oval 47">
            <a:extLst>
              <a:ext uri="{FF2B5EF4-FFF2-40B4-BE49-F238E27FC236}">
                <a16:creationId xmlns=""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pPr/>
              <a:t>‹#›</a:t>
            </a:fld>
            <a:endParaRPr lang="ru-RU" dirty="0"/>
          </a:p>
        </p:txBody>
      </p:sp>
      <p:grpSp>
        <p:nvGrpSpPr>
          <p:cNvPr id="2" name="Graphic 39">
            <a:extLst>
              <a:ext uri="{FF2B5EF4-FFF2-40B4-BE49-F238E27FC236}">
                <a16:creationId xmlns=""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7" name="Title 6">
            <a:extLst>
              <a:ext uri="{FF2B5EF4-FFF2-40B4-BE49-F238E27FC236}">
                <a16:creationId xmlns="" xmlns:a16="http://schemas.microsoft.com/office/drawing/2014/main" id="{5E5109FC-8CB6-4120-99CF-163DDAB90612}"/>
              </a:ext>
            </a:extLst>
          </p:cNvPr>
          <p:cNvSpPr>
            <a:spLocks noGrp="1"/>
          </p:cNvSpPr>
          <p:nvPr>
            <p:ph type="title"/>
          </p:nvPr>
        </p:nvSpPr>
        <p:spPr>
          <a:xfrm>
            <a:off x="838200" y="365126"/>
            <a:ext cx="9050518" cy="945498"/>
          </a:xfrm>
        </p:spPr>
        <p:txBody>
          <a:bodyPr/>
          <a:lstStyle/>
          <a:p>
            <a:r>
              <a:rPr lang="en-US" smtClean="0"/>
              <a:t>Click to edit Master title style</a:t>
            </a:r>
            <a:endParaRPr lang="en-US"/>
          </a:p>
        </p:txBody>
      </p:sp>
      <p:sp>
        <p:nvSpPr>
          <p:cNvPr id="20" name="Graphic 19">
            <a:extLst>
              <a:ext uri="{FF2B5EF4-FFF2-40B4-BE49-F238E27FC236}">
                <a16:creationId xmlns="" xmlns:a16="http://schemas.microsoft.com/office/drawing/2014/main" id="{9462DA56-F882-470A-8F8C-A55B25FD8A7A}"/>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23" name="Content Placeholder 2">
            <a:extLst>
              <a:ext uri="{FF2B5EF4-FFF2-40B4-BE49-F238E27FC236}">
                <a16:creationId xmlns="" xmlns:a16="http://schemas.microsoft.com/office/drawing/2014/main" id="{CD5AE8A8-E027-4529-A5B7-4D355C71E647}"/>
              </a:ext>
            </a:extLst>
          </p:cNvPr>
          <p:cNvSpPr>
            <a:spLocks noGrp="1"/>
          </p:cNvSpPr>
          <p:nvPr>
            <p:ph sz="half" idx="1"/>
          </p:nvPr>
        </p:nvSpPr>
        <p:spPr>
          <a:xfrm>
            <a:off x="838200" y="1825625"/>
            <a:ext cx="5181600" cy="3885380"/>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24" name="Content Placeholder 3">
            <a:extLst>
              <a:ext uri="{FF2B5EF4-FFF2-40B4-BE49-F238E27FC236}">
                <a16:creationId xmlns="" xmlns:a16="http://schemas.microsoft.com/office/drawing/2014/main" id="{FB3E4803-F2CA-4138-9997-6108BFDFE7E2}"/>
              </a:ext>
            </a:extLst>
          </p:cNvPr>
          <p:cNvSpPr>
            <a:spLocks noGrp="1"/>
          </p:cNvSpPr>
          <p:nvPr>
            <p:ph sz="half" idx="2"/>
          </p:nvPr>
        </p:nvSpPr>
        <p:spPr>
          <a:xfrm>
            <a:off x="6198110" y="1825624"/>
            <a:ext cx="5181600" cy="3929249"/>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198867990"/>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57" name="Picture Placeholder 56">
            <a:extLst>
              <a:ext uri="{FF2B5EF4-FFF2-40B4-BE49-F238E27FC236}">
                <a16:creationId xmlns="" xmlns:a16="http://schemas.microsoft.com/office/drawing/2014/main" id="{8E328517-DD21-40E0-B948-B25B366BDEC7}"/>
              </a:ext>
            </a:extLst>
          </p:cNvPr>
          <p:cNvSpPr>
            <a:spLocks noGrp="1"/>
          </p:cNvSpPr>
          <p:nvPr>
            <p:ph type="pic" idx="1"/>
          </p:nvPr>
        </p:nvSpPr>
        <p:spPr>
          <a:xfrm>
            <a:off x="5775856" y="532519"/>
            <a:ext cx="6416144" cy="4534825"/>
          </a:xfrm>
          <a:custGeom>
            <a:avLst/>
            <a:gdLst>
              <a:gd name="connsiteX0" fmla="*/ 2868981 w 6416144"/>
              <a:gd name="connsiteY0" fmla="*/ 4534824 h 4534825"/>
              <a:gd name="connsiteX1" fmla="*/ 6408833 w 6416144"/>
              <a:gd name="connsiteY1" fmla="*/ 4534824 h 4534825"/>
              <a:gd name="connsiteX2" fmla="*/ 6408833 w 6416144"/>
              <a:gd name="connsiteY2" fmla="*/ 4534825 h 4534825"/>
              <a:gd name="connsiteX3" fmla="*/ 2868981 w 6416144"/>
              <a:gd name="connsiteY3" fmla="*/ 4534825 h 4534825"/>
              <a:gd name="connsiteX4" fmla="*/ 4642500 w 6416144"/>
              <a:gd name="connsiteY4" fmla="*/ 3896784 h 4534825"/>
              <a:gd name="connsiteX5" fmla="*/ 4642501 w 6416144"/>
              <a:gd name="connsiteY5" fmla="*/ 3896784 h 4534825"/>
              <a:gd name="connsiteX6" fmla="*/ 4642605 w 6416144"/>
              <a:gd name="connsiteY6" fmla="*/ 3899015 h 4534825"/>
              <a:gd name="connsiteX7" fmla="*/ 4905429 w 6416144"/>
              <a:gd name="connsiteY7" fmla="*/ 4145635 h 4534825"/>
              <a:gd name="connsiteX8" fmla="*/ 4905428 w 6416144"/>
              <a:gd name="connsiteY8" fmla="*/ 4145635 h 4534825"/>
              <a:gd name="connsiteX9" fmla="*/ 4642604 w 6416144"/>
              <a:gd name="connsiteY9" fmla="*/ 3899015 h 4534825"/>
              <a:gd name="connsiteX10" fmla="*/ 6416144 w 6416144"/>
              <a:gd name="connsiteY10" fmla="*/ 0 h 4534825"/>
              <a:gd name="connsiteX11" fmla="*/ 6416144 w 6416144"/>
              <a:gd name="connsiteY11" fmla="*/ 233966 h 4534825"/>
              <a:gd name="connsiteX12" fmla="*/ 5581177 w 6416144"/>
              <a:gd name="connsiteY12" fmla="*/ 233966 h 4534825"/>
              <a:gd name="connsiteX13" fmla="*/ 5317839 w 6416144"/>
              <a:gd name="connsiteY13" fmla="*/ 428980 h 4534825"/>
              <a:gd name="connsiteX14" fmla="*/ 5317839 w 6416144"/>
              <a:gd name="connsiteY14" fmla="*/ 436628 h 4534825"/>
              <a:gd name="connsiteX15" fmla="*/ 5581177 w 6416144"/>
              <a:gd name="connsiteY15" fmla="*/ 631642 h 4534825"/>
              <a:gd name="connsiteX16" fmla="*/ 6416144 w 6416144"/>
              <a:gd name="connsiteY16" fmla="*/ 631642 h 4534825"/>
              <a:gd name="connsiteX17" fmla="*/ 6416144 w 6416144"/>
              <a:gd name="connsiteY17" fmla="*/ 4534824 h 4534825"/>
              <a:gd name="connsiteX18" fmla="*/ 6408833 w 6416144"/>
              <a:gd name="connsiteY18" fmla="*/ 4534824 h 4534825"/>
              <a:gd name="connsiteX19" fmla="*/ 6408833 w 6416144"/>
              <a:gd name="connsiteY19" fmla="*/ 4145635 h 4534825"/>
              <a:gd name="connsiteX20" fmla="*/ 6412028 w 6416144"/>
              <a:gd name="connsiteY20" fmla="*/ 4145635 h 4534825"/>
              <a:gd name="connsiteX21" fmla="*/ 6412028 w 6416144"/>
              <a:gd name="connsiteY21" fmla="*/ 3620144 h 4534825"/>
              <a:gd name="connsiteX22" fmla="*/ 4905428 w 6416144"/>
              <a:gd name="connsiteY22" fmla="*/ 3620144 h 4534825"/>
              <a:gd name="connsiteX23" fmla="*/ 4642090 w 6416144"/>
              <a:gd name="connsiteY23" fmla="*/ 3877837 h 4534825"/>
              <a:gd name="connsiteX24" fmla="*/ 4642090 w 6416144"/>
              <a:gd name="connsiteY24" fmla="*/ 3887942 h 4534825"/>
              <a:gd name="connsiteX25" fmla="*/ 4642500 w 6416144"/>
              <a:gd name="connsiteY25" fmla="*/ 3896784 h 4534825"/>
              <a:gd name="connsiteX26" fmla="*/ 3281687 w 6416144"/>
              <a:gd name="connsiteY26" fmla="*/ 3896784 h 4534825"/>
              <a:gd name="connsiteX27" fmla="*/ 2832240 w 6416144"/>
              <a:gd name="connsiteY27" fmla="*/ 4343957 h 4534825"/>
              <a:gd name="connsiteX28" fmla="*/ 2832240 w 6416144"/>
              <a:gd name="connsiteY28" fmla="*/ 4360378 h 4534825"/>
              <a:gd name="connsiteX29" fmla="*/ 2855942 w 6416144"/>
              <a:gd name="connsiteY29" fmla="*/ 4501866 h 4534825"/>
              <a:gd name="connsiteX30" fmla="*/ 2868981 w 6416144"/>
              <a:gd name="connsiteY30" fmla="*/ 4534824 h 4534825"/>
              <a:gd name="connsiteX31" fmla="*/ 1415799 w 6416144"/>
              <a:gd name="connsiteY31" fmla="*/ 4534824 h 4534825"/>
              <a:gd name="connsiteX32" fmla="*/ 1316204 w 6416144"/>
              <a:gd name="connsiteY32" fmla="*/ 4515398 h 4534825"/>
              <a:gd name="connsiteX33" fmla="*/ 1033 w 6416144"/>
              <a:gd name="connsiteY33" fmla="*/ 2292638 h 4534825"/>
              <a:gd name="connsiteX34" fmla="*/ 1594209 w 6416144"/>
              <a:gd name="connsiteY34" fmla="*/ 23854 h 4534825"/>
              <a:gd name="connsiteX35" fmla="*/ 1554064 w 6416144"/>
              <a:gd name="connsiteY35" fmla="*/ 11750 h 4534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416144" h="4534825">
                <a:moveTo>
                  <a:pt x="2868981" y="4534824"/>
                </a:moveTo>
                <a:lnTo>
                  <a:pt x="6408833" y="4534824"/>
                </a:lnTo>
                <a:lnTo>
                  <a:pt x="6408833" y="4534825"/>
                </a:lnTo>
                <a:lnTo>
                  <a:pt x="2868981" y="4534825"/>
                </a:lnTo>
                <a:close/>
                <a:moveTo>
                  <a:pt x="4642500" y="3896784"/>
                </a:moveTo>
                <a:lnTo>
                  <a:pt x="4642501" y="3896784"/>
                </a:lnTo>
                <a:lnTo>
                  <a:pt x="4642605" y="3899015"/>
                </a:lnTo>
                <a:cubicBezTo>
                  <a:pt x="4646206" y="3948339"/>
                  <a:pt x="4675008" y="4145635"/>
                  <a:pt x="4905429" y="4145635"/>
                </a:cubicBezTo>
                <a:lnTo>
                  <a:pt x="4905428" y="4145635"/>
                </a:lnTo>
                <a:cubicBezTo>
                  <a:pt x="4675007" y="4145635"/>
                  <a:pt x="4646205" y="3948339"/>
                  <a:pt x="4642604" y="3899015"/>
                </a:cubicBezTo>
                <a:close/>
                <a:moveTo>
                  <a:pt x="6416144" y="0"/>
                </a:moveTo>
                <a:lnTo>
                  <a:pt x="6416144" y="233966"/>
                </a:lnTo>
                <a:lnTo>
                  <a:pt x="5581177" y="233966"/>
                </a:lnTo>
                <a:cubicBezTo>
                  <a:pt x="5581177" y="233966"/>
                  <a:pt x="5317839" y="233966"/>
                  <a:pt x="5317839" y="428980"/>
                </a:cubicBezTo>
                <a:lnTo>
                  <a:pt x="5317839" y="436628"/>
                </a:lnTo>
                <a:cubicBezTo>
                  <a:pt x="5317839" y="436628"/>
                  <a:pt x="5317839" y="631642"/>
                  <a:pt x="5581177" y="631642"/>
                </a:cubicBezTo>
                <a:lnTo>
                  <a:pt x="6416144" y="631642"/>
                </a:lnTo>
                <a:lnTo>
                  <a:pt x="6416144" y="4534824"/>
                </a:lnTo>
                <a:lnTo>
                  <a:pt x="6408833" y="4534824"/>
                </a:lnTo>
                <a:lnTo>
                  <a:pt x="6408833" y="4145635"/>
                </a:lnTo>
                <a:lnTo>
                  <a:pt x="6412028" y="4145635"/>
                </a:lnTo>
                <a:lnTo>
                  <a:pt x="6412028" y="3620144"/>
                </a:lnTo>
                <a:lnTo>
                  <a:pt x="4905428" y="3620144"/>
                </a:lnTo>
                <a:cubicBezTo>
                  <a:pt x="4905428" y="3620144"/>
                  <a:pt x="4642090" y="3620144"/>
                  <a:pt x="4642090" y="3877837"/>
                </a:cubicBezTo>
                <a:lnTo>
                  <a:pt x="4642090" y="3887942"/>
                </a:lnTo>
                <a:lnTo>
                  <a:pt x="4642500" y="3896784"/>
                </a:lnTo>
                <a:lnTo>
                  <a:pt x="3281687" y="3896784"/>
                </a:lnTo>
                <a:cubicBezTo>
                  <a:pt x="3281687" y="3896784"/>
                  <a:pt x="2832240" y="3896784"/>
                  <a:pt x="2832240" y="4343957"/>
                </a:cubicBezTo>
                <a:lnTo>
                  <a:pt x="2832240" y="4360378"/>
                </a:lnTo>
                <a:cubicBezTo>
                  <a:pt x="2832240" y="4360378"/>
                  <a:pt x="2832240" y="4423262"/>
                  <a:pt x="2855942" y="4501866"/>
                </a:cubicBezTo>
                <a:lnTo>
                  <a:pt x="2868981" y="4534824"/>
                </a:lnTo>
                <a:lnTo>
                  <a:pt x="1415799" y="4534824"/>
                </a:lnTo>
                <a:lnTo>
                  <a:pt x="1316204" y="4515398"/>
                </a:lnTo>
                <a:cubicBezTo>
                  <a:pt x="682558" y="4348152"/>
                  <a:pt x="32583" y="3566545"/>
                  <a:pt x="1033" y="2292638"/>
                </a:cubicBezTo>
                <a:cubicBezTo>
                  <a:pt x="-35023" y="836743"/>
                  <a:pt x="880886" y="23854"/>
                  <a:pt x="1594209" y="23854"/>
                </a:cubicBezTo>
                <a:cubicBezTo>
                  <a:pt x="1590120" y="19819"/>
                  <a:pt x="1558153" y="15785"/>
                  <a:pt x="1554064" y="11750"/>
                </a:cubicBezTo>
                <a:close/>
              </a:path>
            </a:pathLst>
          </a:custGeom>
        </p:spPr>
        <p:txBody>
          <a:bodyPr wrap="square" anchor="ctr">
            <a:noAutofit/>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35" name="Oval 34">
            <a:extLst>
              <a:ext uri="{FF2B5EF4-FFF2-40B4-BE49-F238E27FC236}">
                <a16:creationId xmlns="" xmlns:a16="http://schemas.microsoft.com/office/drawing/2014/main" id="{7BC6DBB9-1B34-4374-A887-DC30F9E2F62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6" name="Graphic 12">
            <a:extLst>
              <a:ext uri="{FF2B5EF4-FFF2-40B4-BE49-F238E27FC236}">
                <a16:creationId xmlns="" xmlns:a16="http://schemas.microsoft.com/office/drawing/2014/main" id="{00DE0AE3-F44D-4F2C-B7A3-C253AA498DEF}"/>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 xmlns:a16="http://schemas.microsoft.com/office/drawing/2014/main" id="{AC6F89F8-3E24-406D-9C49-00E6E47E4AAC}"/>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 xmlns:a16="http://schemas.microsoft.com/office/drawing/2014/main" id="{4392DBDA-ED00-4248-AC6D-0CE0B821B52F}"/>
              </a:ext>
            </a:extLst>
          </p:cNvPr>
          <p:cNvSpPr>
            <a:spLocks noGrp="1"/>
          </p:cNvSpPr>
          <p:nvPr>
            <p:ph type="ftr" sz="quarter" idx="11"/>
          </p:nvPr>
        </p:nvSpPr>
        <p:spPr>
          <a:xfrm>
            <a:off x="812290" y="5797769"/>
            <a:ext cx="3908793"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 xmlns:a16="http://schemas.microsoft.com/office/drawing/2014/main" id="{EC2B5F97-2F18-4EF2-9CBC-AAAB9FF4CC91}"/>
              </a:ext>
            </a:extLst>
          </p:cNvPr>
          <p:cNvSpPr>
            <a:spLocks noGrp="1"/>
          </p:cNvSpPr>
          <p:nvPr>
            <p:ph type="sldNum" sz="quarter" idx="12"/>
          </p:nvPr>
        </p:nvSpPr>
        <p:spPr/>
        <p:txBody>
          <a:bodyPr/>
          <a:lstStyle/>
          <a:p>
            <a:fld id="{D495E168-DA5E-4888-8D8A-92B118324C14}" type="slidenum">
              <a:rPr lang="ru-RU" smtClean="0"/>
              <a:pPr/>
              <a:t>‹#›</a:t>
            </a:fld>
            <a:endParaRPr lang="ru-RU" dirty="0"/>
          </a:p>
        </p:txBody>
      </p:sp>
      <p:sp>
        <p:nvSpPr>
          <p:cNvPr id="38" name="Freeform: Shape 37">
            <a:extLst>
              <a:ext uri="{FF2B5EF4-FFF2-40B4-BE49-F238E27FC236}">
                <a16:creationId xmlns="" xmlns:a16="http://schemas.microsoft.com/office/drawing/2014/main" id="{C6C05708-08C7-4EF1-B0D8-6A01C1B1AD85}"/>
              </a:ext>
            </a:extLst>
          </p:cNvPr>
          <p:cNvSpPr/>
          <p:nvPr userDrawn="1"/>
        </p:nvSpPr>
        <p:spPr>
          <a:xfrm>
            <a:off x="10413777" y="4433244"/>
            <a:ext cx="1782599" cy="30316"/>
          </a:xfrm>
          <a:custGeom>
            <a:avLst/>
            <a:gdLst>
              <a:gd name="connsiteX0" fmla="*/ 0 w 1782599"/>
              <a:gd name="connsiteY0" fmla="*/ 0 h 30316"/>
              <a:gd name="connsiteX1" fmla="*/ 1782599 w 1782599"/>
              <a:gd name="connsiteY1" fmla="*/ 0 h 30316"/>
              <a:gd name="connsiteX2" fmla="*/ 1782599 w 1782599"/>
              <a:gd name="connsiteY2" fmla="*/ 30316 h 30316"/>
              <a:gd name="connsiteX3" fmla="*/ 2488 w 1782599"/>
              <a:gd name="connsiteY3" fmla="*/ 30316 h 30316"/>
              <a:gd name="connsiteX4" fmla="*/ 643 w 1782599"/>
              <a:gd name="connsiteY4" fmla="*/ 16129 h 30316"/>
              <a:gd name="connsiteX5" fmla="*/ 0 w 1782599"/>
              <a:gd name="connsiteY5" fmla="*/ 3788 h 30316"/>
              <a:gd name="connsiteX6" fmla="*/ 0 w 1782599"/>
              <a:gd name="connsiteY6" fmla="*/ 0 h 3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2599" h="30316">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3" name="Graphic 33">
            <a:extLst>
              <a:ext uri="{FF2B5EF4-FFF2-40B4-BE49-F238E27FC236}">
                <a16:creationId xmlns="" xmlns:a16="http://schemas.microsoft.com/office/drawing/2014/main" id="{38956B41-4EE0-4C7C-8436-027F5DE8B1BC}"/>
              </a:ext>
            </a:extLst>
          </p:cNvPr>
          <p:cNvSpPr/>
          <p:nvPr userDrawn="1"/>
        </p:nvSpPr>
        <p:spPr>
          <a:xfrm>
            <a:off x="887582" y="204566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dirty="0"/>
          </a:p>
        </p:txBody>
      </p:sp>
      <p:sp>
        <p:nvSpPr>
          <p:cNvPr id="33" name="Freeform: Shape 32">
            <a:extLst>
              <a:ext uri="{FF2B5EF4-FFF2-40B4-BE49-F238E27FC236}">
                <a16:creationId xmlns="" xmlns:a16="http://schemas.microsoft.com/office/drawing/2014/main" id="{E08687FC-7322-4F20-9769-1ECF4296A96E}"/>
              </a:ext>
            </a:extLst>
          </p:cNvPr>
          <p:cNvSpPr/>
          <p:nvPr userDrawn="1"/>
        </p:nvSpPr>
        <p:spPr>
          <a:xfrm>
            <a:off x="10416941" y="4161024"/>
            <a:ext cx="1785131" cy="543175"/>
          </a:xfrm>
          <a:custGeom>
            <a:avLst/>
            <a:gdLst>
              <a:gd name="connsiteX0" fmla="*/ 1338739 w 1343025"/>
              <a:gd name="connsiteY0" fmla="*/ 7144 h 409575"/>
              <a:gd name="connsiteX1" fmla="*/ 205264 w 1343025"/>
              <a:gd name="connsiteY1" fmla="*/ 7144 h 409575"/>
              <a:gd name="connsiteX2" fmla="*/ 7144 w 1343025"/>
              <a:gd name="connsiteY2" fmla="*/ 201454 h 409575"/>
              <a:gd name="connsiteX3" fmla="*/ 7144 w 1343025"/>
              <a:gd name="connsiteY3" fmla="*/ 209074 h 409575"/>
              <a:gd name="connsiteX4" fmla="*/ 205264 w 1343025"/>
              <a:gd name="connsiteY4" fmla="*/ 403384 h 409575"/>
              <a:gd name="connsiteX5" fmla="*/ 1338739 w 1343025"/>
              <a:gd name="connsiteY5" fmla="*/ 403384 h 409575"/>
              <a:gd name="connsiteX6" fmla="*/ 1338739 w 1343025"/>
              <a:gd name="connsiteY6" fmla="*/ 7144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025" h="40957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w="9525" cap="flat">
            <a:noFill/>
            <a:prstDash val="solid"/>
            <a:miter/>
          </a:ln>
        </p:spPr>
        <p:txBody>
          <a:bodyPr rtlCol="0" anchor="ctr"/>
          <a:lstStyle/>
          <a:p>
            <a:endParaRPr lang="ru-RU" dirty="0"/>
          </a:p>
        </p:txBody>
      </p:sp>
      <p:sp>
        <p:nvSpPr>
          <p:cNvPr id="41" name="Freeform: Shape 40">
            <a:extLst>
              <a:ext uri="{FF2B5EF4-FFF2-40B4-BE49-F238E27FC236}">
                <a16:creationId xmlns="" xmlns:a16="http://schemas.microsoft.com/office/drawing/2014/main" id="{0FCCDE26-7222-4C1B-884A-0FAE84FA57DB}"/>
              </a:ext>
            </a:extLst>
          </p:cNvPr>
          <p:cNvSpPr/>
          <p:nvPr userDrawn="1"/>
        </p:nvSpPr>
        <p:spPr>
          <a:xfrm>
            <a:off x="8607090" y="4437664"/>
            <a:ext cx="3595584" cy="922135"/>
          </a:xfrm>
          <a:custGeom>
            <a:avLst/>
            <a:gdLst>
              <a:gd name="connsiteX0" fmla="*/ 2697957 w 2705100"/>
              <a:gd name="connsiteY0" fmla="*/ 7144 h 695325"/>
              <a:gd name="connsiteX1" fmla="*/ 345281 w 2705100"/>
              <a:gd name="connsiteY1" fmla="*/ 7144 h 695325"/>
              <a:gd name="connsiteX2" fmla="*/ 7144 w 2705100"/>
              <a:gd name="connsiteY2" fmla="*/ 344329 h 695325"/>
              <a:gd name="connsiteX3" fmla="*/ 7144 w 2705100"/>
              <a:gd name="connsiteY3" fmla="*/ 356711 h 695325"/>
              <a:gd name="connsiteX4" fmla="*/ 345281 w 2705100"/>
              <a:gd name="connsiteY4" fmla="*/ 693896 h 695325"/>
              <a:gd name="connsiteX5" fmla="*/ 2697957 w 2705100"/>
              <a:gd name="connsiteY5" fmla="*/ 693896 h 695325"/>
              <a:gd name="connsiteX6" fmla="*/ 2697957 w 2705100"/>
              <a:gd name="connsiteY6" fmla="*/ 7144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5100" h="695325">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w="9525" cap="flat">
            <a:noFill/>
            <a:prstDash val="solid"/>
            <a:miter/>
          </a:ln>
        </p:spPr>
        <p:txBody>
          <a:bodyPr rtlCol="0" anchor="ctr"/>
          <a:lstStyle/>
          <a:p>
            <a:endParaRPr lang="ru-RU" dirty="0"/>
          </a:p>
        </p:txBody>
      </p:sp>
      <p:sp>
        <p:nvSpPr>
          <p:cNvPr id="19" name="Title 1">
            <a:extLst>
              <a:ext uri="{FF2B5EF4-FFF2-40B4-BE49-F238E27FC236}">
                <a16:creationId xmlns="" xmlns:a16="http://schemas.microsoft.com/office/drawing/2014/main" id="{2AC78A4D-01A3-43A6-BE82-E64E2BF16D65}"/>
              </a:ext>
            </a:extLst>
          </p:cNvPr>
          <p:cNvSpPr>
            <a:spLocks noGrp="1"/>
          </p:cNvSpPr>
          <p:nvPr>
            <p:ph type="title"/>
          </p:nvPr>
        </p:nvSpPr>
        <p:spPr>
          <a:xfrm>
            <a:off x="839788" y="457200"/>
            <a:ext cx="3932237" cy="1442729"/>
          </a:xfrm>
        </p:spPr>
        <p:txBody>
          <a:bodyPr anchor="b"/>
          <a:lstStyle>
            <a:lvl1pPr>
              <a:defRPr sz="3200"/>
            </a:lvl1pPr>
          </a:lstStyle>
          <a:p>
            <a:r>
              <a:rPr lang="en-US" smtClean="0"/>
              <a:t>Click to edit Master title style</a:t>
            </a:r>
            <a:endParaRPr lang="en-US"/>
          </a:p>
        </p:txBody>
      </p:sp>
      <p:sp>
        <p:nvSpPr>
          <p:cNvPr id="20" name="Text Placeholder 3">
            <a:extLst>
              <a:ext uri="{FF2B5EF4-FFF2-40B4-BE49-F238E27FC236}">
                <a16:creationId xmlns="" xmlns:a16="http://schemas.microsoft.com/office/drawing/2014/main" id="{E6544955-4597-4E52-9C7E-8AEB5D2A4983}"/>
              </a:ext>
            </a:extLst>
          </p:cNvPr>
          <p:cNvSpPr>
            <a:spLocks noGrp="1"/>
          </p:cNvSpPr>
          <p:nvPr>
            <p:ph type="body" sz="half" idx="2"/>
          </p:nvPr>
        </p:nvSpPr>
        <p:spPr>
          <a:xfrm>
            <a:off x="839788" y="2356700"/>
            <a:ext cx="3932237" cy="35122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Tree>
    <p:extLst>
      <p:ext uri="{BB962C8B-B14F-4D97-AF65-F5344CB8AC3E}">
        <p14:creationId xmlns:p14="http://schemas.microsoft.com/office/powerpoint/2010/main" val="20023051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164CE2A-0881-41BF-9BC6-DB9D60651EC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88A2CE2F-0A54-42A1-A351-C1453E5731D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xmlns="" id="{DC96BB28-BE4F-4015-A3BE-8F3743ABFDFF}"/>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xmlns="" id="{ABB76762-0F4D-41DB-A066-CC0691FCF731}"/>
              </a:ext>
            </a:extLst>
          </p:cNvPr>
          <p:cNvSpPr>
            <a:spLocks noGrp="1"/>
          </p:cNvSpPr>
          <p:nvPr>
            <p:ph type="dt" sz="half" idx="10"/>
          </p:nvPr>
        </p:nvSpPr>
        <p:spPr/>
        <p:txBody>
          <a:bodyPr/>
          <a:lstStyle/>
          <a:p>
            <a:fld id="{518EBE59-A246-4136-8BB3-7756A19066C9}" type="datetimeFigureOut">
              <a:rPr lang="en-US" smtClean="0"/>
              <a:pPr/>
              <a:t>11/2/2021</a:t>
            </a:fld>
            <a:endParaRPr lang="en-US"/>
          </a:p>
        </p:txBody>
      </p:sp>
      <p:sp>
        <p:nvSpPr>
          <p:cNvPr id="6" name="Footer Placeholder 5">
            <a:extLst>
              <a:ext uri="{FF2B5EF4-FFF2-40B4-BE49-F238E27FC236}">
                <a16:creationId xmlns:a16="http://schemas.microsoft.com/office/drawing/2014/main" xmlns="" id="{78659F89-10D8-4DA8-834F-A062FE95F35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6C12C002-DC0E-498E-8EE6-9DC3CBADC0CF}"/>
              </a:ext>
            </a:extLst>
          </p:cNvPr>
          <p:cNvSpPr>
            <a:spLocks noGrp="1"/>
          </p:cNvSpPr>
          <p:nvPr>
            <p:ph type="sldNum" sz="quarter" idx="12"/>
          </p:nvPr>
        </p:nvSpPr>
        <p:spPr/>
        <p:txBody>
          <a:bodyPr/>
          <a:lstStyle/>
          <a:p>
            <a:fld id="{6CB36738-1199-4515-8682-0F8AA0358A2D}" type="slidenum">
              <a:rPr lang="en-US" smtClean="0"/>
              <a:pPr/>
              <a:t>‹#›</a:t>
            </a:fld>
            <a:endParaRPr lang="en-US"/>
          </a:p>
        </p:txBody>
      </p:sp>
    </p:spTree>
    <p:extLst>
      <p:ext uri="{BB962C8B-B14F-4D97-AF65-F5344CB8AC3E}">
        <p14:creationId xmlns:p14="http://schemas.microsoft.com/office/powerpoint/2010/main" val="3523344330"/>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5" name="Oval 34">
            <a:extLst>
              <a:ext uri="{FF2B5EF4-FFF2-40B4-BE49-F238E27FC236}">
                <a16:creationId xmlns="" xmlns:a16="http://schemas.microsoft.com/office/drawing/2014/main" id="{7BC6DBB9-1B34-4374-A887-DC30F9E2F62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6" name="Graphic 12">
            <a:extLst>
              <a:ext uri="{FF2B5EF4-FFF2-40B4-BE49-F238E27FC236}">
                <a16:creationId xmlns="" xmlns:a16="http://schemas.microsoft.com/office/drawing/2014/main" id="{00DE0AE3-F44D-4F2C-B7A3-C253AA498DEF}"/>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 xmlns:a16="http://schemas.microsoft.com/office/drawing/2014/main" id="{AC6F89F8-3E24-406D-9C49-00E6E47E4AAC}"/>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 xmlns:a16="http://schemas.microsoft.com/office/drawing/2014/main" id="{4392DBDA-ED00-4248-AC6D-0CE0B821B52F}"/>
              </a:ext>
            </a:extLst>
          </p:cNvPr>
          <p:cNvSpPr>
            <a:spLocks noGrp="1"/>
          </p:cNvSpPr>
          <p:nvPr>
            <p:ph type="ftr" sz="quarter" idx="11"/>
          </p:nvPr>
        </p:nvSpPr>
        <p:spPr>
          <a:xfrm>
            <a:off x="812290" y="5797769"/>
            <a:ext cx="3908793"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 xmlns:a16="http://schemas.microsoft.com/office/drawing/2014/main" id="{EC2B5F97-2F18-4EF2-9CBC-AAAB9FF4CC91}"/>
              </a:ext>
            </a:extLst>
          </p:cNvPr>
          <p:cNvSpPr>
            <a:spLocks noGrp="1"/>
          </p:cNvSpPr>
          <p:nvPr>
            <p:ph type="sldNum" sz="quarter" idx="12"/>
          </p:nvPr>
        </p:nvSpPr>
        <p:spPr/>
        <p:txBody>
          <a:bodyPr/>
          <a:lstStyle/>
          <a:p>
            <a:fld id="{D495E168-DA5E-4888-8D8A-92B118324C14}" type="slidenum">
              <a:rPr lang="ru-RU" smtClean="0"/>
              <a:pPr/>
              <a:t>‹#›</a:t>
            </a:fld>
            <a:endParaRPr lang="ru-RU" dirty="0"/>
          </a:p>
        </p:txBody>
      </p:sp>
      <p:sp>
        <p:nvSpPr>
          <p:cNvPr id="38" name="Freeform: Shape 37">
            <a:extLst>
              <a:ext uri="{FF2B5EF4-FFF2-40B4-BE49-F238E27FC236}">
                <a16:creationId xmlns="" xmlns:a16="http://schemas.microsoft.com/office/drawing/2014/main" id="{C6C05708-08C7-4EF1-B0D8-6A01C1B1AD85}"/>
              </a:ext>
            </a:extLst>
          </p:cNvPr>
          <p:cNvSpPr/>
          <p:nvPr userDrawn="1"/>
        </p:nvSpPr>
        <p:spPr>
          <a:xfrm>
            <a:off x="10413777" y="4433244"/>
            <a:ext cx="1782599" cy="30316"/>
          </a:xfrm>
          <a:custGeom>
            <a:avLst/>
            <a:gdLst>
              <a:gd name="connsiteX0" fmla="*/ 0 w 1782599"/>
              <a:gd name="connsiteY0" fmla="*/ 0 h 30316"/>
              <a:gd name="connsiteX1" fmla="*/ 1782599 w 1782599"/>
              <a:gd name="connsiteY1" fmla="*/ 0 h 30316"/>
              <a:gd name="connsiteX2" fmla="*/ 1782599 w 1782599"/>
              <a:gd name="connsiteY2" fmla="*/ 30316 h 30316"/>
              <a:gd name="connsiteX3" fmla="*/ 2488 w 1782599"/>
              <a:gd name="connsiteY3" fmla="*/ 30316 h 30316"/>
              <a:gd name="connsiteX4" fmla="*/ 643 w 1782599"/>
              <a:gd name="connsiteY4" fmla="*/ 16129 h 30316"/>
              <a:gd name="connsiteX5" fmla="*/ 0 w 1782599"/>
              <a:gd name="connsiteY5" fmla="*/ 3788 h 30316"/>
              <a:gd name="connsiteX6" fmla="*/ 0 w 1782599"/>
              <a:gd name="connsiteY6" fmla="*/ 0 h 3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2599" h="30316">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3" name="Graphic 33">
            <a:extLst>
              <a:ext uri="{FF2B5EF4-FFF2-40B4-BE49-F238E27FC236}">
                <a16:creationId xmlns="" xmlns:a16="http://schemas.microsoft.com/office/drawing/2014/main" id="{38956B41-4EE0-4C7C-8436-027F5DE8B1BC}"/>
              </a:ext>
            </a:extLst>
          </p:cNvPr>
          <p:cNvSpPr/>
          <p:nvPr userDrawn="1"/>
        </p:nvSpPr>
        <p:spPr>
          <a:xfrm>
            <a:off x="887582" y="204566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dirty="0"/>
          </a:p>
        </p:txBody>
      </p:sp>
      <p:sp>
        <p:nvSpPr>
          <p:cNvPr id="33" name="Freeform: Shape 32">
            <a:extLst>
              <a:ext uri="{FF2B5EF4-FFF2-40B4-BE49-F238E27FC236}">
                <a16:creationId xmlns="" xmlns:a16="http://schemas.microsoft.com/office/drawing/2014/main" id="{E08687FC-7322-4F20-9769-1ECF4296A96E}"/>
              </a:ext>
            </a:extLst>
          </p:cNvPr>
          <p:cNvSpPr/>
          <p:nvPr userDrawn="1"/>
        </p:nvSpPr>
        <p:spPr>
          <a:xfrm>
            <a:off x="10416941" y="4161024"/>
            <a:ext cx="1785131" cy="543175"/>
          </a:xfrm>
          <a:custGeom>
            <a:avLst/>
            <a:gdLst>
              <a:gd name="connsiteX0" fmla="*/ 1338739 w 1343025"/>
              <a:gd name="connsiteY0" fmla="*/ 7144 h 409575"/>
              <a:gd name="connsiteX1" fmla="*/ 205264 w 1343025"/>
              <a:gd name="connsiteY1" fmla="*/ 7144 h 409575"/>
              <a:gd name="connsiteX2" fmla="*/ 7144 w 1343025"/>
              <a:gd name="connsiteY2" fmla="*/ 201454 h 409575"/>
              <a:gd name="connsiteX3" fmla="*/ 7144 w 1343025"/>
              <a:gd name="connsiteY3" fmla="*/ 209074 h 409575"/>
              <a:gd name="connsiteX4" fmla="*/ 205264 w 1343025"/>
              <a:gd name="connsiteY4" fmla="*/ 403384 h 409575"/>
              <a:gd name="connsiteX5" fmla="*/ 1338739 w 1343025"/>
              <a:gd name="connsiteY5" fmla="*/ 403384 h 409575"/>
              <a:gd name="connsiteX6" fmla="*/ 1338739 w 1343025"/>
              <a:gd name="connsiteY6" fmla="*/ 7144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025" h="40957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w="9525" cap="flat">
            <a:noFill/>
            <a:prstDash val="solid"/>
            <a:miter/>
          </a:ln>
        </p:spPr>
        <p:txBody>
          <a:bodyPr rtlCol="0" anchor="ctr"/>
          <a:lstStyle/>
          <a:p>
            <a:endParaRPr lang="ru-RU" dirty="0"/>
          </a:p>
        </p:txBody>
      </p:sp>
      <p:sp>
        <p:nvSpPr>
          <p:cNvPr id="41" name="Freeform: Shape 40">
            <a:extLst>
              <a:ext uri="{FF2B5EF4-FFF2-40B4-BE49-F238E27FC236}">
                <a16:creationId xmlns="" xmlns:a16="http://schemas.microsoft.com/office/drawing/2014/main" id="{0FCCDE26-7222-4C1B-884A-0FAE84FA57DB}"/>
              </a:ext>
            </a:extLst>
          </p:cNvPr>
          <p:cNvSpPr/>
          <p:nvPr userDrawn="1"/>
        </p:nvSpPr>
        <p:spPr>
          <a:xfrm>
            <a:off x="8607090" y="4437664"/>
            <a:ext cx="3595584" cy="922135"/>
          </a:xfrm>
          <a:custGeom>
            <a:avLst/>
            <a:gdLst>
              <a:gd name="connsiteX0" fmla="*/ 2697957 w 2705100"/>
              <a:gd name="connsiteY0" fmla="*/ 7144 h 695325"/>
              <a:gd name="connsiteX1" fmla="*/ 345281 w 2705100"/>
              <a:gd name="connsiteY1" fmla="*/ 7144 h 695325"/>
              <a:gd name="connsiteX2" fmla="*/ 7144 w 2705100"/>
              <a:gd name="connsiteY2" fmla="*/ 344329 h 695325"/>
              <a:gd name="connsiteX3" fmla="*/ 7144 w 2705100"/>
              <a:gd name="connsiteY3" fmla="*/ 356711 h 695325"/>
              <a:gd name="connsiteX4" fmla="*/ 345281 w 2705100"/>
              <a:gd name="connsiteY4" fmla="*/ 693896 h 695325"/>
              <a:gd name="connsiteX5" fmla="*/ 2697957 w 2705100"/>
              <a:gd name="connsiteY5" fmla="*/ 693896 h 695325"/>
              <a:gd name="connsiteX6" fmla="*/ 2697957 w 2705100"/>
              <a:gd name="connsiteY6" fmla="*/ 7144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5100" h="695325">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w="9525" cap="flat">
            <a:noFill/>
            <a:prstDash val="solid"/>
            <a:miter/>
          </a:ln>
        </p:spPr>
        <p:txBody>
          <a:bodyPr rtlCol="0" anchor="ctr"/>
          <a:lstStyle/>
          <a:p>
            <a:endParaRPr lang="ru-RU" dirty="0"/>
          </a:p>
        </p:txBody>
      </p:sp>
      <p:sp>
        <p:nvSpPr>
          <p:cNvPr id="19" name="Title 1">
            <a:extLst>
              <a:ext uri="{FF2B5EF4-FFF2-40B4-BE49-F238E27FC236}">
                <a16:creationId xmlns="" xmlns:a16="http://schemas.microsoft.com/office/drawing/2014/main" id="{2AC78A4D-01A3-43A6-BE82-E64E2BF16D65}"/>
              </a:ext>
            </a:extLst>
          </p:cNvPr>
          <p:cNvSpPr>
            <a:spLocks noGrp="1"/>
          </p:cNvSpPr>
          <p:nvPr>
            <p:ph type="title"/>
          </p:nvPr>
        </p:nvSpPr>
        <p:spPr>
          <a:xfrm>
            <a:off x="839788" y="457200"/>
            <a:ext cx="3932237" cy="1442729"/>
          </a:xfrm>
        </p:spPr>
        <p:txBody>
          <a:bodyPr anchor="b"/>
          <a:lstStyle>
            <a:lvl1pPr>
              <a:defRPr sz="3200"/>
            </a:lvl1pPr>
          </a:lstStyle>
          <a:p>
            <a:r>
              <a:rPr lang="en-US" smtClean="0"/>
              <a:t>Click to edit Master title style</a:t>
            </a:r>
            <a:endParaRPr lang="en-US"/>
          </a:p>
        </p:txBody>
      </p:sp>
      <p:sp>
        <p:nvSpPr>
          <p:cNvPr id="20" name="Text Placeholder 3">
            <a:extLst>
              <a:ext uri="{FF2B5EF4-FFF2-40B4-BE49-F238E27FC236}">
                <a16:creationId xmlns="" xmlns:a16="http://schemas.microsoft.com/office/drawing/2014/main" id="{E6544955-4597-4E52-9C7E-8AEB5D2A4983}"/>
              </a:ext>
            </a:extLst>
          </p:cNvPr>
          <p:cNvSpPr>
            <a:spLocks noGrp="1"/>
          </p:cNvSpPr>
          <p:nvPr>
            <p:ph type="body" sz="half" idx="2"/>
          </p:nvPr>
        </p:nvSpPr>
        <p:spPr>
          <a:xfrm>
            <a:off x="839788" y="2356700"/>
            <a:ext cx="3932237" cy="35122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14" name="Content Placeholder 2">
            <a:extLst>
              <a:ext uri="{FF2B5EF4-FFF2-40B4-BE49-F238E27FC236}">
                <a16:creationId xmlns="" xmlns:a16="http://schemas.microsoft.com/office/drawing/2014/main" id="{A28A6791-A2CB-40CE-AEF5-A729106DA43B}"/>
              </a:ext>
            </a:extLst>
          </p:cNvPr>
          <p:cNvSpPr>
            <a:spLocks noGrp="1"/>
          </p:cNvSpPr>
          <p:nvPr>
            <p:ph idx="1"/>
          </p:nvPr>
        </p:nvSpPr>
        <p:spPr>
          <a:xfrm>
            <a:off x="5183188" y="457201"/>
            <a:ext cx="6653212" cy="540385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48475906"/>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8" name="Oval 47">
            <a:extLst>
              <a:ext uri="{FF2B5EF4-FFF2-40B4-BE49-F238E27FC236}">
                <a16:creationId xmlns=""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pPr/>
              <a:t>‹#›</a:t>
            </a:fld>
            <a:endParaRPr lang="ru-RU" dirty="0"/>
          </a:p>
        </p:txBody>
      </p:sp>
      <p:grpSp>
        <p:nvGrpSpPr>
          <p:cNvPr id="2" name="Graphic 39">
            <a:extLst>
              <a:ext uri="{FF2B5EF4-FFF2-40B4-BE49-F238E27FC236}">
                <a16:creationId xmlns=""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18" name="Graphic 19">
            <a:extLst>
              <a:ext uri="{FF2B5EF4-FFF2-40B4-BE49-F238E27FC236}">
                <a16:creationId xmlns="" xmlns:a16="http://schemas.microsoft.com/office/drawing/2014/main" id="{436C4D92-1746-4D54-8232-468DFF66CF79}"/>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19" name="Title 6">
            <a:extLst>
              <a:ext uri="{FF2B5EF4-FFF2-40B4-BE49-F238E27FC236}">
                <a16:creationId xmlns="" xmlns:a16="http://schemas.microsoft.com/office/drawing/2014/main" id="{E77FD51D-3B1F-4D51-8A61-6CF8222774BD}"/>
              </a:ext>
            </a:extLst>
          </p:cNvPr>
          <p:cNvSpPr>
            <a:spLocks noGrp="1"/>
          </p:cNvSpPr>
          <p:nvPr>
            <p:ph type="title"/>
          </p:nvPr>
        </p:nvSpPr>
        <p:spPr>
          <a:xfrm>
            <a:off x="838200" y="365126"/>
            <a:ext cx="9050518" cy="945498"/>
          </a:xfrm>
        </p:spPr>
        <p:txBody>
          <a:bodyPr/>
          <a:lstStyle/>
          <a:p>
            <a:r>
              <a:rPr lang="en-US" smtClean="0"/>
              <a:t>Click to edit Master title style</a:t>
            </a:r>
            <a:endParaRPr lang="en-US"/>
          </a:p>
        </p:txBody>
      </p:sp>
    </p:spTree>
    <p:extLst>
      <p:ext uri="{BB962C8B-B14F-4D97-AF65-F5344CB8AC3E}">
        <p14:creationId xmlns:p14="http://schemas.microsoft.com/office/powerpoint/2010/main" val="4236564275"/>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48" name="Oval 47">
            <a:extLst>
              <a:ext uri="{FF2B5EF4-FFF2-40B4-BE49-F238E27FC236}">
                <a16:creationId xmlns=""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pPr/>
              <a:t>‹#›</a:t>
            </a:fld>
            <a:endParaRPr lang="ru-RU" dirty="0"/>
          </a:p>
        </p:txBody>
      </p:sp>
      <p:grpSp>
        <p:nvGrpSpPr>
          <p:cNvPr id="2" name="Graphic 39">
            <a:extLst>
              <a:ext uri="{FF2B5EF4-FFF2-40B4-BE49-F238E27FC236}">
                <a16:creationId xmlns=""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Tree>
    <p:extLst>
      <p:ext uri="{BB962C8B-B14F-4D97-AF65-F5344CB8AC3E}">
        <p14:creationId xmlns:p14="http://schemas.microsoft.com/office/powerpoint/2010/main" val="14141578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DDCC554-C8E2-46FB-9CEA-AF5989BC71C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xmlns="" id="{209C6228-B432-4C8A-923E-6AD1B3D75E4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xmlns="" id="{40B4D5B5-E8CD-495D-8C5D-D9A2EC3830B0}"/>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xmlns="" id="{DDDC5471-A516-4161-93D1-6279BEB7F4F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xmlns="" id="{8FE65EF0-8638-42A4-9743-612F64A65A28}"/>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xmlns="" id="{8E49C9F3-896A-406A-855C-B90C71344C07}"/>
              </a:ext>
            </a:extLst>
          </p:cNvPr>
          <p:cNvSpPr>
            <a:spLocks noGrp="1"/>
          </p:cNvSpPr>
          <p:nvPr>
            <p:ph type="dt" sz="half" idx="10"/>
          </p:nvPr>
        </p:nvSpPr>
        <p:spPr/>
        <p:txBody>
          <a:bodyPr/>
          <a:lstStyle/>
          <a:p>
            <a:fld id="{518EBE59-A246-4136-8BB3-7756A19066C9}" type="datetimeFigureOut">
              <a:rPr lang="en-US" smtClean="0"/>
              <a:pPr/>
              <a:t>11/2/2021</a:t>
            </a:fld>
            <a:endParaRPr lang="en-US"/>
          </a:p>
        </p:txBody>
      </p:sp>
      <p:sp>
        <p:nvSpPr>
          <p:cNvPr id="8" name="Footer Placeholder 7">
            <a:extLst>
              <a:ext uri="{FF2B5EF4-FFF2-40B4-BE49-F238E27FC236}">
                <a16:creationId xmlns:a16="http://schemas.microsoft.com/office/drawing/2014/main" xmlns="" id="{57C84F5A-5407-461F-90A8-497193B634E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xmlns="" id="{A3E253E0-E4BB-44D9-BC3C-C9044F3A2B0B}"/>
              </a:ext>
            </a:extLst>
          </p:cNvPr>
          <p:cNvSpPr>
            <a:spLocks noGrp="1"/>
          </p:cNvSpPr>
          <p:nvPr>
            <p:ph type="sldNum" sz="quarter" idx="12"/>
          </p:nvPr>
        </p:nvSpPr>
        <p:spPr/>
        <p:txBody>
          <a:bodyPr/>
          <a:lstStyle/>
          <a:p>
            <a:fld id="{6CB36738-1199-4515-8682-0F8AA0358A2D}" type="slidenum">
              <a:rPr lang="en-US" smtClean="0"/>
              <a:pPr/>
              <a:t>‹#›</a:t>
            </a:fld>
            <a:endParaRPr lang="en-US"/>
          </a:p>
        </p:txBody>
      </p:sp>
    </p:spTree>
    <p:extLst>
      <p:ext uri="{BB962C8B-B14F-4D97-AF65-F5344CB8AC3E}">
        <p14:creationId xmlns:p14="http://schemas.microsoft.com/office/powerpoint/2010/main" val="31537989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F36EBE0-A0BD-4B7F-B582-3F3CA14C9CC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xmlns="" id="{BE698560-D377-4CC8-8D96-18B86B21577A}"/>
              </a:ext>
            </a:extLst>
          </p:cNvPr>
          <p:cNvSpPr>
            <a:spLocks noGrp="1"/>
          </p:cNvSpPr>
          <p:nvPr>
            <p:ph type="dt" sz="half" idx="10"/>
          </p:nvPr>
        </p:nvSpPr>
        <p:spPr/>
        <p:txBody>
          <a:bodyPr/>
          <a:lstStyle/>
          <a:p>
            <a:fld id="{518EBE59-A246-4136-8BB3-7756A19066C9}" type="datetimeFigureOut">
              <a:rPr lang="en-US" smtClean="0"/>
              <a:pPr/>
              <a:t>11/2/2021</a:t>
            </a:fld>
            <a:endParaRPr lang="en-US"/>
          </a:p>
        </p:txBody>
      </p:sp>
      <p:sp>
        <p:nvSpPr>
          <p:cNvPr id="4" name="Footer Placeholder 3">
            <a:extLst>
              <a:ext uri="{FF2B5EF4-FFF2-40B4-BE49-F238E27FC236}">
                <a16:creationId xmlns:a16="http://schemas.microsoft.com/office/drawing/2014/main" xmlns="" id="{BAD92A1E-207E-41B3-9C75-C54E3E8B758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xmlns="" id="{8F94D7C8-48D0-4562-A36D-00DBF803F379}"/>
              </a:ext>
            </a:extLst>
          </p:cNvPr>
          <p:cNvSpPr>
            <a:spLocks noGrp="1"/>
          </p:cNvSpPr>
          <p:nvPr>
            <p:ph type="sldNum" sz="quarter" idx="12"/>
          </p:nvPr>
        </p:nvSpPr>
        <p:spPr/>
        <p:txBody>
          <a:bodyPr/>
          <a:lstStyle/>
          <a:p>
            <a:fld id="{6CB36738-1199-4515-8682-0F8AA0358A2D}" type="slidenum">
              <a:rPr lang="en-US" smtClean="0"/>
              <a:pPr/>
              <a:t>‹#›</a:t>
            </a:fld>
            <a:endParaRPr lang="en-US"/>
          </a:p>
        </p:txBody>
      </p:sp>
    </p:spTree>
    <p:extLst>
      <p:ext uri="{BB962C8B-B14F-4D97-AF65-F5344CB8AC3E}">
        <p14:creationId xmlns:p14="http://schemas.microsoft.com/office/powerpoint/2010/main" val="41133146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8595BAE4-E3CF-4A6F-BA6F-608427DA29FD}"/>
              </a:ext>
            </a:extLst>
          </p:cNvPr>
          <p:cNvSpPr>
            <a:spLocks noGrp="1"/>
          </p:cNvSpPr>
          <p:nvPr>
            <p:ph type="dt" sz="half" idx="10"/>
          </p:nvPr>
        </p:nvSpPr>
        <p:spPr/>
        <p:txBody>
          <a:bodyPr/>
          <a:lstStyle/>
          <a:p>
            <a:fld id="{518EBE59-A246-4136-8BB3-7756A19066C9}" type="datetimeFigureOut">
              <a:rPr lang="en-US" smtClean="0"/>
              <a:pPr/>
              <a:t>11/2/2021</a:t>
            </a:fld>
            <a:endParaRPr lang="en-US"/>
          </a:p>
        </p:txBody>
      </p:sp>
      <p:sp>
        <p:nvSpPr>
          <p:cNvPr id="3" name="Footer Placeholder 2">
            <a:extLst>
              <a:ext uri="{FF2B5EF4-FFF2-40B4-BE49-F238E27FC236}">
                <a16:creationId xmlns:a16="http://schemas.microsoft.com/office/drawing/2014/main" xmlns="" id="{A8109F33-74BE-40B0-9F64-8F2DDEF8024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xmlns="" id="{FF491876-0FCD-4445-B2F5-13AEBFDEB90B}"/>
              </a:ext>
            </a:extLst>
          </p:cNvPr>
          <p:cNvSpPr>
            <a:spLocks noGrp="1"/>
          </p:cNvSpPr>
          <p:nvPr>
            <p:ph type="sldNum" sz="quarter" idx="12"/>
          </p:nvPr>
        </p:nvSpPr>
        <p:spPr/>
        <p:txBody>
          <a:bodyPr/>
          <a:lstStyle/>
          <a:p>
            <a:fld id="{6CB36738-1199-4515-8682-0F8AA0358A2D}" type="slidenum">
              <a:rPr lang="en-US" smtClean="0"/>
              <a:pPr/>
              <a:t>‹#›</a:t>
            </a:fld>
            <a:endParaRPr lang="en-US"/>
          </a:p>
        </p:txBody>
      </p:sp>
    </p:spTree>
    <p:extLst>
      <p:ext uri="{BB962C8B-B14F-4D97-AF65-F5344CB8AC3E}">
        <p14:creationId xmlns:p14="http://schemas.microsoft.com/office/powerpoint/2010/main" val="8116527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5ECEDEF-429C-42E5-B3E5-5F95FE9DF0B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xmlns="" id="{BD86FA90-65EE-4AE1-832F-AE9B991A62E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xmlns="" id="{090B90BF-5215-41CF-966F-FAF77DBBE0B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xmlns="" id="{C972B3D2-3910-4BEC-8FDD-2ADCF4488C2F}"/>
              </a:ext>
            </a:extLst>
          </p:cNvPr>
          <p:cNvSpPr>
            <a:spLocks noGrp="1"/>
          </p:cNvSpPr>
          <p:nvPr>
            <p:ph type="dt" sz="half" idx="10"/>
          </p:nvPr>
        </p:nvSpPr>
        <p:spPr/>
        <p:txBody>
          <a:bodyPr/>
          <a:lstStyle/>
          <a:p>
            <a:fld id="{518EBE59-A246-4136-8BB3-7756A19066C9}" type="datetimeFigureOut">
              <a:rPr lang="en-US" smtClean="0"/>
              <a:pPr/>
              <a:t>11/2/2021</a:t>
            </a:fld>
            <a:endParaRPr lang="en-US"/>
          </a:p>
        </p:txBody>
      </p:sp>
      <p:sp>
        <p:nvSpPr>
          <p:cNvPr id="6" name="Footer Placeholder 5">
            <a:extLst>
              <a:ext uri="{FF2B5EF4-FFF2-40B4-BE49-F238E27FC236}">
                <a16:creationId xmlns:a16="http://schemas.microsoft.com/office/drawing/2014/main" xmlns="" id="{6BD0A993-37F0-454C-B5B6-311D1D3C5EC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3C3D1261-597E-4120-A970-80C9D588BA3C}"/>
              </a:ext>
            </a:extLst>
          </p:cNvPr>
          <p:cNvSpPr>
            <a:spLocks noGrp="1"/>
          </p:cNvSpPr>
          <p:nvPr>
            <p:ph type="sldNum" sz="quarter" idx="12"/>
          </p:nvPr>
        </p:nvSpPr>
        <p:spPr/>
        <p:txBody>
          <a:bodyPr/>
          <a:lstStyle/>
          <a:p>
            <a:fld id="{6CB36738-1199-4515-8682-0F8AA0358A2D}" type="slidenum">
              <a:rPr lang="en-US" smtClean="0"/>
              <a:pPr/>
              <a:t>‹#›</a:t>
            </a:fld>
            <a:endParaRPr lang="en-US"/>
          </a:p>
        </p:txBody>
      </p:sp>
    </p:spTree>
    <p:extLst>
      <p:ext uri="{BB962C8B-B14F-4D97-AF65-F5344CB8AC3E}">
        <p14:creationId xmlns:p14="http://schemas.microsoft.com/office/powerpoint/2010/main" val="13729888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16F5EF1-6849-4A9A-B086-B68A8283A88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xmlns="" id="{76799BBF-BA33-4C79-B1A7-8D2AC8C595D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xmlns="" id="{BEEC5316-E7B8-4B40-98DA-800EFB424AF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xmlns="" id="{07E1014B-0F00-4796-9063-BC1F0149FE94}"/>
              </a:ext>
            </a:extLst>
          </p:cNvPr>
          <p:cNvSpPr>
            <a:spLocks noGrp="1"/>
          </p:cNvSpPr>
          <p:nvPr>
            <p:ph type="dt" sz="half" idx="10"/>
          </p:nvPr>
        </p:nvSpPr>
        <p:spPr/>
        <p:txBody>
          <a:bodyPr/>
          <a:lstStyle/>
          <a:p>
            <a:fld id="{518EBE59-A246-4136-8BB3-7756A19066C9}" type="datetimeFigureOut">
              <a:rPr lang="en-US" smtClean="0"/>
              <a:pPr/>
              <a:t>11/2/2021</a:t>
            </a:fld>
            <a:endParaRPr lang="en-US"/>
          </a:p>
        </p:txBody>
      </p:sp>
      <p:sp>
        <p:nvSpPr>
          <p:cNvPr id="6" name="Footer Placeholder 5">
            <a:extLst>
              <a:ext uri="{FF2B5EF4-FFF2-40B4-BE49-F238E27FC236}">
                <a16:creationId xmlns:a16="http://schemas.microsoft.com/office/drawing/2014/main" xmlns="" id="{BC6F7E7C-FAE9-46FF-B260-750415BF4FB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5AA00592-8635-4329-AC9F-0CD815DD0096}"/>
              </a:ext>
            </a:extLst>
          </p:cNvPr>
          <p:cNvSpPr>
            <a:spLocks noGrp="1"/>
          </p:cNvSpPr>
          <p:nvPr>
            <p:ph type="sldNum" sz="quarter" idx="12"/>
          </p:nvPr>
        </p:nvSpPr>
        <p:spPr/>
        <p:txBody>
          <a:bodyPr/>
          <a:lstStyle/>
          <a:p>
            <a:fld id="{6CB36738-1199-4515-8682-0F8AA0358A2D}" type="slidenum">
              <a:rPr lang="en-US" smtClean="0"/>
              <a:pPr/>
              <a:t>‹#›</a:t>
            </a:fld>
            <a:endParaRPr lang="en-US"/>
          </a:p>
        </p:txBody>
      </p:sp>
    </p:spTree>
    <p:extLst>
      <p:ext uri="{BB962C8B-B14F-4D97-AF65-F5344CB8AC3E}">
        <p14:creationId xmlns:p14="http://schemas.microsoft.com/office/powerpoint/2010/main" val="17655228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1.xml"/><Relationship Id="rId13" Type="http://schemas.openxmlformats.org/officeDocument/2006/relationships/slideLayout" Target="../slideLayouts/slideLayout36.xml"/><Relationship Id="rId18" Type="http://schemas.openxmlformats.org/officeDocument/2006/relationships/slideLayout" Target="../slideLayouts/slideLayout41.xml"/><Relationship Id="rId3" Type="http://schemas.openxmlformats.org/officeDocument/2006/relationships/slideLayout" Target="../slideLayouts/slideLayout26.xml"/><Relationship Id="rId7" Type="http://schemas.openxmlformats.org/officeDocument/2006/relationships/slideLayout" Target="../slideLayouts/slideLayout30.xml"/><Relationship Id="rId12" Type="http://schemas.openxmlformats.org/officeDocument/2006/relationships/slideLayout" Target="../slideLayouts/slideLayout35.xml"/><Relationship Id="rId17" Type="http://schemas.openxmlformats.org/officeDocument/2006/relationships/slideLayout" Target="../slideLayouts/slideLayout40.xml"/><Relationship Id="rId2" Type="http://schemas.openxmlformats.org/officeDocument/2006/relationships/slideLayout" Target="../slideLayouts/slideLayout25.xml"/><Relationship Id="rId16" Type="http://schemas.openxmlformats.org/officeDocument/2006/relationships/slideLayout" Target="../slideLayouts/slideLayout39.xml"/><Relationship Id="rId20" Type="http://schemas.openxmlformats.org/officeDocument/2006/relationships/theme" Target="../theme/theme3.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5" Type="http://schemas.openxmlformats.org/officeDocument/2006/relationships/slideLayout" Target="../slideLayouts/slideLayout38.xml"/><Relationship Id="rId10" Type="http://schemas.openxmlformats.org/officeDocument/2006/relationships/slideLayout" Target="../slideLayouts/slideLayout33.xml"/><Relationship Id="rId19" Type="http://schemas.openxmlformats.org/officeDocument/2006/relationships/slideLayout" Target="../slideLayouts/slideLayout42.xml"/><Relationship Id="rId4" Type="http://schemas.openxmlformats.org/officeDocument/2006/relationships/slideLayout" Target="../slideLayouts/slideLayout27.xml"/><Relationship Id="rId9" Type="http://schemas.openxmlformats.org/officeDocument/2006/relationships/slideLayout" Target="../slideLayouts/slideLayout32.xml"/><Relationship Id="rId14" Type="http://schemas.openxmlformats.org/officeDocument/2006/relationships/slideLayout" Target="../slideLayouts/slideLayout3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751C9E5B-B833-49E1-90EB-22AF271C6D2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xmlns="" id="{70C9CD85-0C8D-4FAF-8840-6CB46666E4A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E1D6D6DD-8576-493F-BFD4-FA8B2772952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18EBE59-A246-4136-8BB3-7756A19066C9}" type="datetimeFigureOut">
              <a:rPr lang="en-US" smtClean="0"/>
              <a:pPr/>
              <a:t>11/2/2021</a:t>
            </a:fld>
            <a:endParaRPr lang="en-US"/>
          </a:p>
        </p:txBody>
      </p:sp>
      <p:sp>
        <p:nvSpPr>
          <p:cNvPr id="5" name="Footer Placeholder 4">
            <a:extLst>
              <a:ext uri="{FF2B5EF4-FFF2-40B4-BE49-F238E27FC236}">
                <a16:creationId xmlns:a16="http://schemas.microsoft.com/office/drawing/2014/main" xmlns="" id="{5F13C081-D0A6-4698-9884-B2BCCC022EE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xmlns="" id="{A798C920-5B0D-4E1C-B302-DE15E1FDCEB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CB36738-1199-4515-8682-0F8AA0358A2D}" type="slidenum">
              <a:rPr lang="en-US" smtClean="0"/>
              <a:pPr/>
              <a:t>‹#›</a:t>
            </a:fld>
            <a:endParaRPr lang="en-US"/>
          </a:p>
        </p:txBody>
      </p:sp>
    </p:spTree>
    <p:extLst>
      <p:ext uri="{BB962C8B-B14F-4D97-AF65-F5344CB8AC3E}">
        <p14:creationId xmlns:p14="http://schemas.microsoft.com/office/powerpoint/2010/main" val="17927913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gradFill>
          <a:gsLst>
            <a:gs pos="0">
              <a:srgbClr val="3C78D8"/>
            </a:gs>
            <a:gs pos="100000">
              <a:srgbClr val="00FFFF"/>
            </a:gs>
          </a:gsLst>
          <a:lin ang="5400700"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32000" y="1215600"/>
            <a:ext cx="2694400" cy="4436800"/>
          </a:xfrm>
          <a:prstGeom prst="rect">
            <a:avLst/>
          </a:prstGeom>
          <a:noFill/>
          <a:ln>
            <a:noFill/>
          </a:ln>
          <a:effectLst>
            <a:outerShdw blurRad="42863" dist="9525" dir="5400000" algn="bl" rotWithShape="0">
              <a:srgbClr val="000000">
                <a:alpha val="20000"/>
              </a:srgbClr>
            </a:outerShdw>
          </a:effectLst>
        </p:spPr>
        <p:txBody>
          <a:bodyPr spcFirstLastPara="1" wrap="square" lIns="0" tIns="0" rIns="0" bIns="0" anchor="ctr" anchorCtr="0">
            <a:noAutofit/>
          </a:bodyPr>
          <a:lstStyle>
            <a:lvl1pPr lvl="0">
              <a:spcBef>
                <a:spcPts val="0"/>
              </a:spcBef>
              <a:spcAft>
                <a:spcPts val="0"/>
              </a:spcAft>
              <a:buClr>
                <a:schemeClr val="lt1"/>
              </a:buClr>
              <a:buSzPts val="2600"/>
              <a:buFont typeface="Montserrat ExtraBold"/>
              <a:buNone/>
              <a:defRPr sz="2600">
                <a:solidFill>
                  <a:schemeClr val="lt1"/>
                </a:solidFill>
                <a:latin typeface="Montserrat ExtraBold"/>
                <a:ea typeface="Montserrat ExtraBold"/>
                <a:cs typeface="Montserrat ExtraBold"/>
                <a:sym typeface="Montserrat ExtraBold"/>
              </a:defRPr>
            </a:lvl1pPr>
            <a:lvl2pPr lvl="1">
              <a:spcBef>
                <a:spcPts val="0"/>
              </a:spcBef>
              <a:spcAft>
                <a:spcPts val="0"/>
              </a:spcAft>
              <a:buClr>
                <a:schemeClr val="lt1"/>
              </a:buClr>
              <a:buSzPts val="2600"/>
              <a:buFont typeface="Montserrat ExtraBold"/>
              <a:buNone/>
              <a:defRPr sz="2600">
                <a:solidFill>
                  <a:schemeClr val="lt1"/>
                </a:solidFill>
                <a:latin typeface="Montserrat ExtraBold"/>
                <a:ea typeface="Montserrat ExtraBold"/>
                <a:cs typeface="Montserrat ExtraBold"/>
                <a:sym typeface="Montserrat ExtraBold"/>
              </a:defRPr>
            </a:lvl2pPr>
            <a:lvl3pPr lvl="2">
              <a:spcBef>
                <a:spcPts val="0"/>
              </a:spcBef>
              <a:spcAft>
                <a:spcPts val="0"/>
              </a:spcAft>
              <a:buClr>
                <a:schemeClr val="lt1"/>
              </a:buClr>
              <a:buSzPts val="2600"/>
              <a:buFont typeface="Montserrat ExtraBold"/>
              <a:buNone/>
              <a:defRPr sz="2600">
                <a:solidFill>
                  <a:schemeClr val="lt1"/>
                </a:solidFill>
                <a:latin typeface="Montserrat ExtraBold"/>
                <a:ea typeface="Montserrat ExtraBold"/>
                <a:cs typeface="Montserrat ExtraBold"/>
                <a:sym typeface="Montserrat ExtraBold"/>
              </a:defRPr>
            </a:lvl3pPr>
            <a:lvl4pPr lvl="3">
              <a:spcBef>
                <a:spcPts val="0"/>
              </a:spcBef>
              <a:spcAft>
                <a:spcPts val="0"/>
              </a:spcAft>
              <a:buClr>
                <a:schemeClr val="lt1"/>
              </a:buClr>
              <a:buSzPts val="2600"/>
              <a:buFont typeface="Montserrat ExtraBold"/>
              <a:buNone/>
              <a:defRPr sz="2600">
                <a:solidFill>
                  <a:schemeClr val="lt1"/>
                </a:solidFill>
                <a:latin typeface="Montserrat ExtraBold"/>
                <a:ea typeface="Montserrat ExtraBold"/>
                <a:cs typeface="Montserrat ExtraBold"/>
                <a:sym typeface="Montserrat ExtraBold"/>
              </a:defRPr>
            </a:lvl4pPr>
            <a:lvl5pPr lvl="4">
              <a:spcBef>
                <a:spcPts val="0"/>
              </a:spcBef>
              <a:spcAft>
                <a:spcPts val="0"/>
              </a:spcAft>
              <a:buClr>
                <a:schemeClr val="lt1"/>
              </a:buClr>
              <a:buSzPts val="2600"/>
              <a:buFont typeface="Montserrat ExtraBold"/>
              <a:buNone/>
              <a:defRPr sz="2600">
                <a:solidFill>
                  <a:schemeClr val="lt1"/>
                </a:solidFill>
                <a:latin typeface="Montserrat ExtraBold"/>
                <a:ea typeface="Montserrat ExtraBold"/>
                <a:cs typeface="Montserrat ExtraBold"/>
                <a:sym typeface="Montserrat ExtraBold"/>
              </a:defRPr>
            </a:lvl5pPr>
            <a:lvl6pPr lvl="5">
              <a:spcBef>
                <a:spcPts val="0"/>
              </a:spcBef>
              <a:spcAft>
                <a:spcPts val="0"/>
              </a:spcAft>
              <a:buClr>
                <a:schemeClr val="lt1"/>
              </a:buClr>
              <a:buSzPts val="2600"/>
              <a:buFont typeface="Montserrat ExtraBold"/>
              <a:buNone/>
              <a:defRPr sz="2600">
                <a:solidFill>
                  <a:schemeClr val="lt1"/>
                </a:solidFill>
                <a:latin typeface="Montserrat ExtraBold"/>
                <a:ea typeface="Montserrat ExtraBold"/>
                <a:cs typeface="Montserrat ExtraBold"/>
                <a:sym typeface="Montserrat ExtraBold"/>
              </a:defRPr>
            </a:lvl6pPr>
            <a:lvl7pPr lvl="6">
              <a:spcBef>
                <a:spcPts val="0"/>
              </a:spcBef>
              <a:spcAft>
                <a:spcPts val="0"/>
              </a:spcAft>
              <a:buClr>
                <a:schemeClr val="lt1"/>
              </a:buClr>
              <a:buSzPts val="2600"/>
              <a:buFont typeface="Montserrat ExtraBold"/>
              <a:buNone/>
              <a:defRPr sz="2600">
                <a:solidFill>
                  <a:schemeClr val="lt1"/>
                </a:solidFill>
                <a:latin typeface="Montserrat ExtraBold"/>
                <a:ea typeface="Montserrat ExtraBold"/>
                <a:cs typeface="Montserrat ExtraBold"/>
                <a:sym typeface="Montserrat ExtraBold"/>
              </a:defRPr>
            </a:lvl7pPr>
            <a:lvl8pPr lvl="7">
              <a:spcBef>
                <a:spcPts val="0"/>
              </a:spcBef>
              <a:spcAft>
                <a:spcPts val="0"/>
              </a:spcAft>
              <a:buClr>
                <a:schemeClr val="lt1"/>
              </a:buClr>
              <a:buSzPts val="2600"/>
              <a:buFont typeface="Montserrat ExtraBold"/>
              <a:buNone/>
              <a:defRPr sz="2600">
                <a:solidFill>
                  <a:schemeClr val="lt1"/>
                </a:solidFill>
                <a:latin typeface="Montserrat ExtraBold"/>
                <a:ea typeface="Montserrat ExtraBold"/>
                <a:cs typeface="Montserrat ExtraBold"/>
                <a:sym typeface="Montserrat ExtraBold"/>
              </a:defRPr>
            </a:lvl8pPr>
            <a:lvl9pPr lvl="8">
              <a:spcBef>
                <a:spcPts val="0"/>
              </a:spcBef>
              <a:spcAft>
                <a:spcPts val="0"/>
              </a:spcAft>
              <a:buClr>
                <a:schemeClr val="lt1"/>
              </a:buClr>
              <a:buSzPts val="2600"/>
              <a:buFont typeface="Montserrat ExtraBold"/>
              <a:buNone/>
              <a:defRPr sz="2600">
                <a:solidFill>
                  <a:schemeClr val="lt1"/>
                </a:solidFill>
                <a:latin typeface="Montserrat ExtraBold"/>
                <a:ea typeface="Montserrat ExtraBold"/>
                <a:cs typeface="Montserrat ExtraBold"/>
                <a:sym typeface="Montserrat ExtraBold"/>
              </a:defRPr>
            </a:lvl9pPr>
          </a:lstStyle>
          <a:p>
            <a:endParaRPr/>
          </a:p>
        </p:txBody>
      </p:sp>
      <p:sp>
        <p:nvSpPr>
          <p:cNvPr id="7" name="Google Shape;7;p1"/>
          <p:cNvSpPr txBox="1">
            <a:spLocks noGrp="1"/>
          </p:cNvSpPr>
          <p:nvPr>
            <p:ph type="body" idx="1"/>
          </p:nvPr>
        </p:nvSpPr>
        <p:spPr>
          <a:xfrm>
            <a:off x="5125767" y="1073767"/>
            <a:ext cx="6456800" cy="4730800"/>
          </a:xfrm>
          <a:prstGeom prst="rect">
            <a:avLst/>
          </a:prstGeom>
          <a:noFill/>
          <a:ln>
            <a:noFill/>
          </a:ln>
        </p:spPr>
        <p:txBody>
          <a:bodyPr spcFirstLastPara="1" wrap="square" lIns="0" tIns="0" rIns="0" bIns="0" anchor="ctr" anchorCtr="0">
            <a:noAutofit/>
          </a:bodyPr>
          <a:lstStyle>
            <a:lvl1pPr marL="457200" lvl="0" indent="-368300">
              <a:lnSpc>
                <a:spcPct val="115000"/>
              </a:lnSpc>
              <a:spcBef>
                <a:spcPts val="600"/>
              </a:spcBef>
              <a:spcAft>
                <a:spcPts val="0"/>
              </a:spcAft>
              <a:buClr>
                <a:schemeClr val="dk2"/>
              </a:buClr>
              <a:buSzPts val="2200"/>
              <a:buFont typeface="Montserrat Light"/>
              <a:buChar char="◦"/>
              <a:defRPr sz="2200">
                <a:solidFill>
                  <a:schemeClr val="dk1"/>
                </a:solidFill>
                <a:latin typeface="Montserrat Light"/>
                <a:ea typeface="Montserrat Light"/>
                <a:cs typeface="Montserrat Light"/>
                <a:sym typeface="Montserrat Light"/>
              </a:defRPr>
            </a:lvl1pPr>
            <a:lvl2pPr marL="914400" lvl="1" indent="-368300">
              <a:lnSpc>
                <a:spcPct val="115000"/>
              </a:lnSpc>
              <a:spcBef>
                <a:spcPts val="1000"/>
              </a:spcBef>
              <a:spcAft>
                <a:spcPts val="0"/>
              </a:spcAft>
              <a:buClr>
                <a:schemeClr val="dk2"/>
              </a:buClr>
              <a:buSzPts val="2200"/>
              <a:buFont typeface="Montserrat Light"/>
              <a:buChar char="◦"/>
              <a:defRPr sz="2200">
                <a:solidFill>
                  <a:schemeClr val="dk1"/>
                </a:solidFill>
                <a:latin typeface="Montserrat Light"/>
                <a:ea typeface="Montserrat Light"/>
                <a:cs typeface="Montserrat Light"/>
                <a:sym typeface="Montserrat Light"/>
              </a:defRPr>
            </a:lvl2pPr>
            <a:lvl3pPr marL="1371600" lvl="2" indent="-368300">
              <a:lnSpc>
                <a:spcPct val="115000"/>
              </a:lnSpc>
              <a:spcBef>
                <a:spcPts val="1000"/>
              </a:spcBef>
              <a:spcAft>
                <a:spcPts val="0"/>
              </a:spcAft>
              <a:buClr>
                <a:schemeClr val="dk2"/>
              </a:buClr>
              <a:buSzPts val="2200"/>
              <a:buFont typeface="Montserrat Light"/>
              <a:buChar char="◦"/>
              <a:defRPr sz="2200">
                <a:solidFill>
                  <a:schemeClr val="dk1"/>
                </a:solidFill>
                <a:latin typeface="Montserrat Light"/>
                <a:ea typeface="Montserrat Light"/>
                <a:cs typeface="Montserrat Light"/>
                <a:sym typeface="Montserrat Light"/>
              </a:defRPr>
            </a:lvl3pPr>
            <a:lvl4pPr marL="1828800" lvl="3" indent="-368300">
              <a:lnSpc>
                <a:spcPct val="115000"/>
              </a:lnSpc>
              <a:spcBef>
                <a:spcPts val="1000"/>
              </a:spcBef>
              <a:spcAft>
                <a:spcPts val="0"/>
              </a:spcAft>
              <a:buClr>
                <a:schemeClr val="dk1"/>
              </a:buClr>
              <a:buSzPts val="2200"/>
              <a:buFont typeface="Montserrat Light"/>
              <a:buChar char="◦"/>
              <a:defRPr sz="2200">
                <a:solidFill>
                  <a:schemeClr val="dk1"/>
                </a:solidFill>
                <a:latin typeface="Montserrat Light"/>
                <a:ea typeface="Montserrat Light"/>
                <a:cs typeface="Montserrat Light"/>
                <a:sym typeface="Montserrat Light"/>
              </a:defRPr>
            </a:lvl4pPr>
            <a:lvl5pPr marL="2286000" lvl="4" indent="-368300">
              <a:lnSpc>
                <a:spcPct val="115000"/>
              </a:lnSpc>
              <a:spcBef>
                <a:spcPts val="1000"/>
              </a:spcBef>
              <a:spcAft>
                <a:spcPts val="0"/>
              </a:spcAft>
              <a:buClr>
                <a:schemeClr val="dk1"/>
              </a:buClr>
              <a:buSzPts val="2200"/>
              <a:buFont typeface="Montserrat Light"/>
              <a:buChar char="◦"/>
              <a:defRPr sz="2200">
                <a:solidFill>
                  <a:schemeClr val="dk1"/>
                </a:solidFill>
                <a:latin typeface="Montserrat Light"/>
                <a:ea typeface="Montserrat Light"/>
                <a:cs typeface="Montserrat Light"/>
                <a:sym typeface="Montserrat Light"/>
              </a:defRPr>
            </a:lvl5pPr>
            <a:lvl6pPr marL="2743200" lvl="5" indent="-368300">
              <a:lnSpc>
                <a:spcPct val="115000"/>
              </a:lnSpc>
              <a:spcBef>
                <a:spcPts val="1000"/>
              </a:spcBef>
              <a:spcAft>
                <a:spcPts val="0"/>
              </a:spcAft>
              <a:buClr>
                <a:schemeClr val="dk1"/>
              </a:buClr>
              <a:buSzPts val="2200"/>
              <a:buFont typeface="Montserrat Light"/>
              <a:buChar char="◦"/>
              <a:defRPr sz="2200">
                <a:solidFill>
                  <a:schemeClr val="dk1"/>
                </a:solidFill>
                <a:latin typeface="Montserrat Light"/>
                <a:ea typeface="Montserrat Light"/>
                <a:cs typeface="Montserrat Light"/>
                <a:sym typeface="Montserrat Light"/>
              </a:defRPr>
            </a:lvl6pPr>
            <a:lvl7pPr marL="3200400" lvl="6" indent="-368300">
              <a:lnSpc>
                <a:spcPct val="115000"/>
              </a:lnSpc>
              <a:spcBef>
                <a:spcPts val="1000"/>
              </a:spcBef>
              <a:spcAft>
                <a:spcPts val="0"/>
              </a:spcAft>
              <a:buClr>
                <a:schemeClr val="dk1"/>
              </a:buClr>
              <a:buSzPts val="2200"/>
              <a:buFont typeface="Montserrat Light"/>
              <a:buChar char="◦"/>
              <a:defRPr sz="2200">
                <a:solidFill>
                  <a:schemeClr val="dk1"/>
                </a:solidFill>
                <a:latin typeface="Montserrat Light"/>
                <a:ea typeface="Montserrat Light"/>
                <a:cs typeface="Montserrat Light"/>
                <a:sym typeface="Montserrat Light"/>
              </a:defRPr>
            </a:lvl7pPr>
            <a:lvl8pPr marL="3657600" lvl="7" indent="-368300">
              <a:lnSpc>
                <a:spcPct val="115000"/>
              </a:lnSpc>
              <a:spcBef>
                <a:spcPts val="1000"/>
              </a:spcBef>
              <a:spcAft>
                <a:spcPts val="0"/>
              </a:spcAft>
              <a:buClr>
                <a:schemeClr val="dk1"/>
              </a:buClr>
              <a:buSzPts val="2200"/>
              <a:buFont typeface="Montserrat Light"/>
              <a:buChar char="◦"/>
              <a:defRPr sz="2200">
                <a:solidFill>
                  <a:schemeClr val="dk1"/>
                </a:solidFill>
                <a:latin typeface="Montserrat Light"/>
                <a:ea typeface="Montserrat Light"/>
                <a:cs typeface="Montserrat Light"/>
                <a:sym typeface="Montserrat Light"/>
              </a:defRPr>
            </a:lvl8pPr>
            <a:lvl9pPr marL="4114800" lvl="8" indent="-368300">
              <a:lnSpc>
                <a:spcPct val="115000"/>
              </a:lnSpc>
              <a:spcBef>
                <a:spcPts val="1000"/>
              </a:spcBef>
              <a:spcAft>
                <a:spcPts val="1000"/>
              </a:spcAft>
              <a:buClr>
                <a:schemeClr val="dk1"/>
              </a:buClr>
              <a:buSzPts val="2200"/>
              <a:buFont typeface="Montserrat Light"/>
              <a:buChar char="◦"/>
              <a:defRPr sz="2200">
                <a:solidFill>
                  <a:schemeClr val="dk1"/>
                </a:solidFill>
                <a:latin typeface="Montserrat Light"/>
                <a:ea typeface="Montserrat Light"/>
                <a:cs typeface="Montserrat Light"/>
                <a:sym typeface="Montserrat Light"/>
              </a:defRPr>
            </a:lvl9pPr>
          </a:lstStyle>
          <a:p>
            <a:endParaRPr/>
          </a:p>
        </p:txBody>
      </p:sp>
      <p:sp>
        <p:nvSpPr>
          <p:cNvPr id="8" name="Google Shape;8;p1"/>
          <p:cNvSpPr txBox="1">
            <a:spLocks noGrp="1"/>
          </p:cNvSpPr>
          <p:nvPr>
            <p:ph type="sldNum" idx="12"/>
          </p:nvPr>
        </p:nvSpPr>
        <p:spPr>
          <a:xfrm>
            <a:off x="11307445" y="6333135"/>
            <a:ext cx="731600" cy="524800"/>
          </a:xfrm>
          <a:prstGeom prst="rect">
            <a:avLst/>
          </a:prstGeom>
          <a:noFill/>
          <a:ln>
            <a:noFill/>
          </a:ln>
        </p:spPr>
        <p:txBody>
          <a:bodyPr spcFirstLastPara="1" wrap="square" lIns="0" tIns="0" rIns="0" bIns="0" anchor="ctr" anchorCtr="0">
            <a:noAutofit/>
          </a:bodyPr>
          <a:lstStyle>
            <a:lvl1pPr lvl="0" algn="r">
              <a:buNone/>
              <a:defRPr sz="1600">
                <a:solidFill>
                  <a:schemeClr val="dk2"/>
                </a:solidFill>
                <a:latin typeface="Montserrat Light"/>
                <a:ea typeface="Montserrat Light"/>
                <a:cs typeface="Montserrat Light"/>
                <a:sym typeface="Montserrat Light"/>
              </a:defRPr>
            </a:lvl1pPr>
            <a:lvl2pPr lvl="1" algn="r">
              <a:buNone/>
              <a:defRPr sz="1600">
                <a:solidFill>
                  <a:schemeClr val="dk2"/>
                </a:solidFill>
                <a:latin typeface="Montserrat Light"/>
                <a:ea typeface="Montserrat Light"/>
                <a:cs typeface="Montserrat Light"/>
                <a:sym typeface="Montserrat Light"/>
              </a:defRPr>
            </a:lvl2pPr>
            <a:lvl3pPr lvl="2" algn="r">
              <a:buNone/>
              <a:defRPr sz="1600">
                <a:solidFill>
                  <a:schemeClr val="dk2"/>
                </a:solidFill>
                <a:latin typeface="Montserrat Light"/>
                <a:ea typeface="Montserrat Light"/>
                <a:cs typeface="Montserrat Light"/>
                <a:sym typeface="Montserrat Light"/>
              </a:defRPr>
            </a:lvl3pPr>
            <a:lvl4pPr lvl="3" algn="r">
              <a:buNone/>
              <a:defRPr sz="1600">
                <a:solidFill>
                  <a:schemeClr val="dk2"/>
                </a:solidFill>
                <a:latin typeface="Montserrat Light"/>
                <a:ea typeface="Montserrat Light"/>
                <a:cs typeface="Montserrat Light"/>
                <a:sym typeface="Montserrat Light"/>
              </a:defRPr>
            </a:lvl4pPr>
            <a:lvl5pPr lvl="4" algn="r">
              <a:buNone/>
              <a:defRPr sz="1600">
                <a:solidFill>
                  <a:schemeClr val="dk2"/>
                </a:solidFill>
                <a:latin typeface="Montserrat Light"/>
                <a:ea typeface="Montserrat Light"/>
                <a:cs typeface="Montserrat Light"/>
                <a:sym typeface="Montserrat Light"/>
              </a:defRPr>
            </a:lvl5pPr>
            <a:lvl6pPr lvl="5" algn="r">
              <a:buNone/>
              <a:defRPr sz="1600">
                <a:solidFill>
                  <a:schemeClr val="dk2"/>
                </a:solidFill>
                <a:latin typeface="Montserrat Light"/>
                <a:ea typeface="Montserrat Light"/>
                <a:cs typeface="Montserrat Light"/>
                <a:sym typeface="Montserrat Light"/>
              </a:defRPr>
            </a:lvl6pPr>
            <a:lvl7pPr lvl="6" algn="r">
              <a:buNone/>
              <a:defRPr sz="1600">
                <a:solidFill>
                  <a:schemeClr val="dk2"/>
                </a:solidFill>
                <a:latin typeface="Montserrat Light"/>
                <a:ea typeface="Montserrat Light"/>
                <a:cs typeface="Montserrat Light"/>
                <a:sym typeface="Montserrat Light"/>
              </a:defRPr>
            </a:lvl7pPr>
            <a:lvl8pPr lvl="7" algn="r">
              <a:buNone/>
              <a:defRPr sz="1600">
                <a:solidFill>
                  <a:schemeClr val="dk2"/>
                </a:solidFill>
                <a:latin typeface="Montserrat Light"/>
                <a:ea typeface="Montserrat Light"/>
                <a:cs typeface="Montserrat Light"/>
                <a:sym typeface="Montserrat Light"/>
              </a:defRPr>
            </a:lvl8pPr>
            <a:lvl9pPr lvl="8" algn="r">
              <a:buNone/>
              <a:defRPr sz="1600">
                <a:solidFill>
                  <a:schemeClr val="dk2"/>
                </a:solidFill>
                <a:latin typeface="Montserrat Light"/>
                <a:ea typeface="Montserrat Light"/>
                <a:cs typeface="Montserrat Light"/>
                <a:sym typeface="Montserrat Light"/>
              </a:defRPr>
            </a:lvl9pPr>
          </a:lstStyle>
          <a:p>
            <a:fld id="{00000000-1234-1234-1234-123412341234}" type="slidenum">
              <a:rPr lang="en" smtClean="0"/>
              <a:pPr/>
              <a:t>‹#›</a:t>
            </a:fld>
            <a:endParaRPr lang="en"/>
          </a:p>
        </p:txBody>
      </p:sp>
    </p:spTree>
  </p:cSld>
  <p:clrMap bg1="lt1" tx1="dk1" bg2="dk2" tx2="lt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9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9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9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9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9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9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9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9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9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9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9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9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9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9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9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9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9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9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9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9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9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9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9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9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9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9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9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A8DB6A3A-74E6-4FE2-8AD2-CEB07044718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ru-RU" dirty="0"/>
          </a:p>
        </p:txBody>
      </p:sp>
      <p:sp>
        <p:nvSpPr>
          <p:cNvPr id="3" name="Text Placeholder 2">
            <a:extLst>
              <a:ext uri="{FF2B5EF4-FFF2-40B4-BE49-F238E27FC236}">
                <a16:creationId xmlns="" xmlns:a16="http://schemas.microsoft.com/office/drawing/2014/main" id="{2C0128AA-FDF4-4DD5-A009-3C58D24570F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ru-RU" dirty="0"/>
          </a:p>
        </p:txBody>
      </p:sp>
      <p:sp>
        <p:nvSpPr>
          <p:cNvPr id="4" name="Date Placeholder 3">
            <a:extLst>
              <a:ext uri="{FF2B5EF4-FFF2-40B4-BE49-F238E27FC236}">
                <a16:creationId xmlns="" xmlns:a16="http://schemas.microsoft.com/office/drawing/2014/main" id="{BB1C2DC0-7E13-4A66-9F9B-371BA9C6E4F1}"/>
              </a:ext>
            </a:extLst>
          </p:cNvPr>
          <p:cNvSpPr>
            <a:spLocks noGrp="1"/>
          </p:cNvSpPr>
          <p:nvPr>
            <p:ph type="dt" sz="half" idx="2"/>
          </p:nvPr>
        </p:nvSpPr>
        <p:spPr>
          <a:xfrm>
            <a:off x="4724400" y="5816818"/>
            <a:ext cx="2743200" cy="365125"/>
          </a:xfrm>
          <a:prstGeom prst="rect">
            <a:avLst/>
          </a:prstGeom>
        </p:spPr>
        <p:txBody>
          <a:bodyPr vert="horz" lIns="91440" tIns="45720" rIns="91440" bIns="45720" rtlCol="0" anchor="ctr"/>
          <a:lstStyle>
            <a:lvl1pPr algn="ctr">
              <a:defRPr sz="1000">
                <a:solidFill>
                  <a:schemeClr val="tx1">
                    <a:tint val="75000"/>
                  </a:schemeClr>
                </a:solidFill>
              </a:defRPr>
            </a:lvl1pPr>
          </a:lstStyle>
          <a:p>
            <a:r>
              <a:rPr lang="ru-RU" dirty="0"/>
              <a:t>MM.DD.20XX</a:t>
            </a:r>
          </a:p>
        </p:txBody>
      </p:sp>
      <p:sp>
        <p:nvSpPr>
          <p:cNvPr id="6" name="Slide Number Placeholder 5">
            <a:extLst>
              <a:ext uri="{FF2B5EF4-FFF2-40B4-BE49-F238E27FC236}">
                <a16:creationId xmlns="" xmlns:a16="http://schemas.microsoft.com/office/drawing/2014/main" id="{9475097E-EB08-4475-9112-275B8402794C}"/>
              </a:ext>
            </a:extLst>
          </p:cNvPr>
          <p:cNvSpPr>
            <a:spLocks noGrp="1"/>
          </p:cNvSpPr>
          <p:nvPr>
            <p:ph type="sldNum" sz="quarter" idx="4"/>
          </p:nvPr>
        </p:nvSpPr>
        <p:spPr>
          <a:xfrm>
            <a:off x="10804358" y="5816819"/>
            <a:ext cx="549442" cy="365125"/>
          </a:xfrm>
          <a:prstGeom prst="rect">
            <a:avLst/>
          </a:prstGeom>
        </p:spPr>
        <p:txBody>
          <a:bodyPr vert="horz" lIns="91440" tIns="45720" rIns="91440" bIns="45720" rtlCol="0" anchor="ctr"/>
          <a:lstStyle>
            <a:lvl1pPr algn="ctr">
              <a:defRPr sz="1000">
                <a:solidFill>
                  <a:schemeClr val="bg1"/>
                </a:solidFill>
              </a:defRPr>
            </a:lvl1pPr>
          </a:lstStyle>
          <a:p>
            <a:fld id="{D495E168-DA5E-4888-8D8A-92B118324C14}" type="slidenum">
              <a:rPr lang="ru-RU" smtClean="0"/>
              <a:pPr/>
              <a:t>‹#›</a:t>
            </a:fld>
            <a:endParaRPr lang="ru-RU" dirty="0"/>
          </a:p>
        </p:txBody>
      </p:sp>
      <p:sp>
        <p:nvSpPr>
          <p:cNvPr id="11" name="Footer Placeholder 4">
            <a:extLst>
              <a:ext uri="{FF2B5EF4-FFF2-40B4-BE49-F238E27FC236}">
                <a16:creationId xmlns="" xmlns:a16="http://schemas.microsoft.com/office/drawing/2014/main" id="{1F296578-6D40-435B-861E-0904DDC10B7C}"/>
              </a:ext>
            </a:extLst>
          </p:cNvPr>
          <p:cNvSpPr>
            <a:spLocks noGrp="1"/>
          </p:cNvSpPr>
          <p:nvPr>
            <p:ph type="ftr" sz="quarter" idx="3"/>
          </p:nvPr>
        </p:nvSpPr>
        <p:spPr>
          <a:xfrm>
            <a:off x="812290" y="5816819"/>
            <a:ext cx="3398763" cy="365125"/>
          </a:xfrm>
          <a:prstGeom prst="rect">
            <a:avLst/>
          </a:prstGeom>
        </p:spPr>
        <p:txBody>
          <a:bodyPr vert="horz" lIns="91440" tIns="45720" rIns="91440" bIns="45720" rtlCol="0" anchor="ctr"/>
          <a:lstStyle>
            <a:lvl1pPr algn="l">
              <a:defRPr sz="1000">
                <a:solidFill>
                  <a:schemeClr val="accent1"/>
                </a:solidFill>
              </a:defRPr>
            </a:lvl1pPr>
          </a:lstStyle>
          <a:p>
            <a:r>
              <a:rPr lang="en-US" dirty="0"/>
              <a:t>ADD A FOOTER</a:t>
            </a:r>
            <a:endParaRPr lang="ru-RU" dirty="0"/>
          </a:p>
        </p:txBody>
      </p:sp>
    </p:spTree>
    <p:extLst>
      <p:ext uri="{BB962C8B-B14F-4D97-AF65-F5344CB8AC3E}">
        <p14:creationId xmlns:p14="http://schemas.microsoft.com/office/powerpoint/2010/main" val="3223999130"/>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 id="2147483687" r:id="rId14"/>
    <p:sldLayoutId id="2147483688" r:id="rId15"/>
    <p:sldLayoutId id="2147483689" r:id="rId16"/>
    <p:sldLayoutId id="2147483690" r:id="rId17"/>
    <p:sldLayoutId id="2147483691" r:id="rId18"/>
    <p:sldLayoutId id="2147483692" r:id="rId19"/>
  </p:sldLayoutIdLst>
  <p:hf hdr="0" dt="0"/>
  <p:txStyles>
    <p:titleStyle>
      <a:lvl1pPr algn="l" defTabSz="914400" rtl="0" eaLnBrk="1" latinLnBrk="0" hangingPunct="1">
        <a:lnSpc>
          <a:spcPct val="90000"/>
        </a:lnSpc>
        <a:spcBef>
          <a:spcPct val="0"/>
        </a:spcBef>
        <a:buNone/>
        <a:defRPr sz="4000" b="1" kern="1200">
          <a:gradFill>
            <a:gsLst>
              <a:gs pos="0">
                <a:schemeClr val="accent1"/>
              </a:gs>
              <a:gs pos="100000">
                <a:schemeClr val="accent3"/>
              </a:gs>
            </a:gsLst>
            <a:lin ang="0" scaled="1"/>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572" userDrawn="1">
          <p15:clr>
            <a:srgbClr val="F26B43"/>
          </p15:clr>
        </p15:guide>
        <p15:guide id="2" pos="574" userDrawn="1">
          <p15:clr>
            <a:srgbClr val="F26B43"/>
          </p15:clr>
        </p15:guide>
        <p15:guide id="3" pos="7106" userDrawn="1">
          <p15:clr>
            <a:srgbClr val="F26B43"/>
          </p15:clr>
        </p15:guide>
        <p15:guide id="4" orient="horz" pos="3748" userDrawn="1">
          <p15:clr>
            <a:srgbClr val="F26B43"/>
          </p15:clr>
        </p15:guide>
        <p15:guide id="5" pos="4407" userDrawn="1">
          <p15:clr>
            <a:srgbClr val="F26B43"/>
          </p15:clr>
        </p15:guide>
        <p15:guide id="6" pos="3273" userDrawn="1">
          <p15:clr>
            <a:srgbClr val="F26B43"/>
          </p15:clr>
        </p15:guide>
        <p15:guide id="7" pos="3840" userDrawn="1">
          <p15:clr>
            <a:srgbClr val="F26B43"/>
          </p15:clr>
        </p15:guide>
        <p15:guide id="8"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264C9CC-E38A-467A-8F1C-459375F5EDFF}"/>
              </a:ext>
            </a:extLst>
          </p:cNvPr>
          <p:cNvSpPr>
            <a:spLocks noGrp="1"/>
          </p:cNvSpPr>
          <p:nvPr>
            <p:ph type="title"/>
          </p:nvPr>
        </p:nvSpPr>
        <p:spPr>
          <a:xfrm>
            <a:off x="561975" y="333375"/>
            <a:ext cx="5887293" cy="2620902"/>
          </a:xfrm>
        </p:spPr>
        <p:txBody>
          <a:bodyPr/>
          <a:lstStyle/>
          <a:p>
            <a:r>
              <a:rPr lang="en-US" sz="4800" dirty="0" smtClean="0"/>
              <a:t>COVID – 19 </a:t>
            </a:r>
            <a:r>
              <a:rPr lang="en-US" sz="4800" dirty="0" smtClean="0"/>
              <a:t/>
            </a:r>
            <a:br>
              <a:rPr lang="en-US" sz="4800" dirty="0" smtClean="0"/>
            </a:br>
            <a:r>
              <a:rPr lang="en-US" sz="4800" dirty="0" smtClean="0"/>
              <a:t>REPORT</a:t>
            </a:r>
            <a:r>
              <a:rPr lang="en-US" sz="4800" dirty="0" smtClean="0"/>
              <a:t> </a:t>
            </a:r>
            <a:r>
              <a:rPr lang="en-US" sz="4800" dirty="0" smtClean="0"/>
              <a:t>MANAGEMENT SYSTEM</a:t>
            </a:r>
            <a:endParaRPr lang="ru-RU" sz="4800" dirty="0"/>
          </a:p>
        </p:txBody>
      </p:sp>
      <p:sp>
        <p:nvSpPr>
          <p:cNvPr id="6" name="Text Placeholder 5">
            <a:extLst>
              <a:ext uri="{FF2B5EF4-FFF2-40B4-BE49-F238E27FC236}">
                <a16:creationId xmlns="" xmlns:a16="http://schemas.microsoft.com/office/drawing/2014/main" id="{CDD6760C-D868-43F4-99FB-1B78C91F8FE1}"/>
              </a:ext>
            </a:extLst>
          </p:cNvPr>
          <p:cNvSpPr>
            <a:spLocks noGrp="1"/>
          </p:cNvSpPr>
          <p:nvPr>
            <p:ph type="body" sz="quarter" idx="13"/>
          </p:nvPr>
        </p:nvSpPr>
        <p:spPr/>
        <p:txBody>
          <a:bodyPr>
            <a:normAutofit/>
          </a:bodyPr>
          <a:lstStyle/>
          <a:p>
            <a:r>
              <a:rPr lang="en-US" dirty="0" smtClean="0"/>
              <a:t>Using PHP and </a:t>
            </a:r>
            <a:r>
              <a:rPr lang="en-US" dirty="0" err="1" smtClean="0"/>
              <a:t>MySQL</a:t>
            </a:r>
            <a:endParaRPr lang="ru-RU" dirty="0"/>
          </a:p>
        </p:txBody>
      </p:sp>
      <p:sp>
        <p:nvSpPr>
          <p:cNvPr id="3" name="Text Placeholder 2">
            <a:extLst>
              <a:ext uri="{FF2B5EF4-FFF2-40B4-BE49-F238E27FC236}">
                <a16:creationId xmlns="" xmlns:a16="http://schemas.microsoft.com/office/drawing/2014/main" id="{5ECCBAE3-CEA3-4EE0-83F6-41CFC54D2B4A}"/>
              </a:ext>
            </a:extLst>
          </p:cNvPr>
          <p:cNvSpPr>
            <a:spLocks noGrp="1"/>
          </p:cNvSpPr>
          <p:nvPr>
            <p:ph type="body" sz="quarter" idx="20"/>
          </p:nvPr>
        </p:nvSpPr>
        <p:spPr/>
        <p:txBody>
          <a:bodyPr/>
          <a:lstStyle/>
          <a:p>
            <a:r>
              <a:rPr lang="en-US" dirty="0" smtClean="0"/>
              <a:t>November</a:t>
            </a:r>
            <a:r>
              <a:rPr lang="en-US" dirty="0"/>
              <a:t/>
            </a:r>
            <a:br>
              <a:rPr lang="en-US" dirty="0"/>
            </a:br>
            <a:r>
              <a:rPr lang="en-US" dirty="0" smtClean="0"/>
              <a:t>2021</a:t>
            </a:r>
            <a:endParaRPr lang="ru-RU" dirty="0"/>
          </a:p>
        </p:txBody>
      </p:sp>
      <p:pic>
        <p:nvPicPr>
          <p:cNvPr id="10" name="Picture Placeholder 9" descr="SARS-CoV-2_without_background.png"/>
          <p:cNvPicPr>
            <a:picLocks noGrp="1" noChangeAspect="1"/>
          </p:cNvPicPr>
          <p:nvPr>
            <p:ph type="pic" sz="quarter" idx="21"/>
          </p:nvPr>
        </p:nvPicPr>
        <p:blipFill>
          <a:blip r:embed="rId2"/>
          <a:srcRect t="10946" b="10946"/>
          <a:stretch>
            <a:fillRect/>
          </a:stretch>
        </p:blipFill>
        <p:spPr/>
      </p:pic>
    </p:spTree>
    <p:extLst>
      <p:ext uri="{BB962C8B-B14F-4D97-AF65-F5344CB8AC3E}">
        <p14:creationId xmlns:p14="http://schemas.microsoft.com/office/powerpoint/2010/main" val="16500126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0" end="0"/>
                                            </p:txEl>
                                          </p:spTgt>
                                        </p:tgtEl>
                                        <p:attrNameLst>
                                          <p:attrName>style.visibility</p:attrName>
                                        </p:attrNameLst>
                                      </p:cBhvr>
                                      <p:to>
                                        <p:strVal val="visible"/>
                                      </p:to>
                                    </p:set>
                                    <p:animEffect transition="in" filter="fade">
                                      <p:cBhvr>
                                        <p:cTn id="10" dur="500"/>
                                        <p:tgtEl>
                                          <p:spTgt spid="6">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500"/>
                                        <p:tgtEl>
                                          <p:spTgt spid="3">
                                            <p:txEl>
                                              <p:pRg st="0" end="0"/>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build="p"/>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5"/>
          <p:cNvSpPr txBox="1">
            <a:spLocks/>
          </p:cNvSpPr>
          <p:nvPr/>
        </p:nvSpPr>
        <p:spPr>
          <a:xfrm>
            <a:off x="4334091" y="185530"/>
            <a:ext cx="3034117" cy="101123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800" b="1" dirty="0" smtClean="0">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rPr>
              <a:t>PURPOSE</a:t>
            </a:r>
            <a:r>
              <a:rPr lang="en-US" sz="4800" dirty="0" smtClean="0">
                <a:latin typeface="Times New Roman" panose="02020603050405020304" pitchFamily="18" charset="0"/>
                <a:cs typeface="Times New Roman" panose="02020603050405020304" pitchFamily="18" charset="0"/>
              </a:rPr>
              <a:t> </a:t>
            </a:r>
            <a:endParaRPr lang="en-US" sz="4800" dirty="0">
              <a:effectLst>
                <a:outerShdw blurRad="38100" dist="38100" dir="2700000" algn="tl">
                  <a:srgbClr val="000000">
                    <a:alpha val="43137"/>
                  </a:srgbClr>
                </a:outerShdw>
              </a:effectLst>
            </a:endParaRPr>
          </a:p>
        </p:txBody>
      </p:sp>
      <p:sp>
        <p:nvSpPr>
          <p:cNvPr id="3" name="Rectangle 2"/>
          <p:cNvSpPr/>
          <p:nvPr/>
        </p:nvSpPr>
        <p:spPr>
          <a:xfrm>
            <a:off x="507999" y="856357"/>
            <a:ext cx="11219543" cy="5262979"/>
          </a:xfrm>
          <a:prstGeom prst="rect">
            <a:avLst/>
          </a:prstGeom>
        </p:spPr>
        <p:txBody>
          <a:bodyPr wrap="square">
            <a:spAutoFit/>
          </a:bodyPr>
          <a:lstStyle/>
          <a:p>
            <a:pPr>
              <a:lnSpc>
                <a:spcPct val="150000"/>
              </a:lnSpc>
              <a:buFont typeface="Wingdings" pitchFamily="2" charset="2"/>
              <a:buChar char="Ø"/>
            </a:pPr>
            <a:r>
              <a:rPr lang="en-US" sz="2800" dirty="0">
                <a:latin typeface="Times New Roman" panose="02020603050405020304" pitchFamily="18" charset="0"/>
                <a:cs typeface="Times New Roman" panose="02020603050405020304" pitchFamily="18" charset="0"/>
              </a:rPr>
              <a:t>The main purpose of COVID19 Testing management system to provide a platform where patients can book the test online and get their COVID19 test done at home</a:t>
            </a:r>
            <a:r>
              <a:rPr lang="en-US" sz="2800" dirty="0" smtClean="0">
                <a:latin typeface="Times New Roman" panose="02020603050405020304" pitchFamily="18" charset="0"/>
                <a:cs typeface="Times New Roman" panose="02020603050405020304" pitchFamily="18" charset="0"/>
              </a:rPr>
              <a:t>.</a:t>
            </a:r>
          </a:p>
          <a:p>
            <a:pPr>
              <a:lnSpc>
                <a:spcPct val="150000"/>
              </a:lnSpc>
              <a:buFont typeface="Wingdings" pitchFamily="2" charset="2"/>
              <a:buChar char="Ø"/>
            </a:pPr>
            <a:r>
              <a:rPr lang="en-US" sz="2800" dirty="0" smtClean="0">
                <a:latin typeface="Times New Roman" panose="02020603050405020304" pitchFamily="18" charset="0"/>
                <a:cs typeface="Times New Roman" panose="02020603050405020304" pitchFamily="18" charset="0"/>
              </a:rPr>
              <a:t> </a:t>
            </a:r>
            <a:r>
              <a:rPr lang="en-US" sz="2800" dirty="0">
                <a:latin typeface="Times New Roman" panose="02020603050405020304" pitchFamily="18" charset="0"/>
                <a:cs typeface="Times New Roman" panose="02020603050405020304" pitchFamily="18" charset="0"/>
              </a:rPr>
              <a:t>With the help of this project we are bringing the use of technology in the field of medical diagnosis where patients can avail all the diagnosis facilities at their door steps</a:t>
            </a:r>
            <a:r>
              <a:rPr lang="en-US" sz="2800" dirty="0" smtClean="0">
                <a:latin typeface="Times New Roman" panose="02020603050405020304" pitchFamily="18" charset="0"/>
                <a:cs typeface="Times New Roman" panose="02020603050405020304" pitchFamily="18" charset="0"/>
              </a:rPr>
              <a:t>.</a:t>
            </a:r>
          </a:p>
          <a:p>
            <a:pPr>
              <a:lnSpc>
                <a:spcPct val="150000"/>
              </a:lnSpc>
              <a:buFont typeface="Wingdings" pitchFamily="2" charset="2"/>
              <a:buChar char="Ø"/>
            </a:pPr>
            <a:r>
              <a:rPr lang="en-US" sz="2800" dirty="0" smtClean="0">
                <a:latin typeface="Times New Roman" panose="02020603050405020304" pitchFamily="18" charset="0"/>
                <a:cs typeface="Times New Roman" panose="02020603050405020304" pitchFamily="18" charset="0"/>
              </a:rPr>
              <a:t> </a:t>
            </a:r>
            <a:r>
              <a:rPr lang="en-US" sz="2800" dirty="0">
                <a:latin typeface="Times New Roman" panose="02020603050405020304" pitchFamily="18" charset="0"/>
                <a:cs typeface="Times New Roman" panose="02020603050405020304" pitchFamily="18" charset="0"/>
              </a:rPr>
              <a:t>Another purpose for developing this application is to generate the report </a:t>
            </a:r>
            <a:r>
              <a:rPr lang="en-US" sz="2800" dirty="0" smtClean="0">
                <a:latin typeface="Times New Roman" panose="02020603050405020304" pitchFamily="18" charset="0"/>
                <a:cs typeface="Times New Roman" panose="02020603050405020304" pitchFamily="18" charset="0"/>
              </a:rPr>
              <a:t>automatically</a:t>
            </a:r>
          </a:p>
        </p:txBody>
      </p:sp>
    </p:spTree>
    <p:extLst>
      <p:ext uri="{BB962C8B-B14F-4D97-AF65-F5344CB8AC3E}">
        <p14:creationId xmlns:p14="http://schemas.microsoft.com/office/powerpoint/2010/main" val="8452248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 calcmode="lin" valueType="num">
                                      <p:cBhvr additive="base">
                                        <p:cTn id="1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5"/>
          <p:cNvSpPr txBox="1">
            <a:spLocks/>
          </p:cNvSpPr>
          <p:nvPr/>
        </p:nvSpPr>
        <p:spPr>
          <a:xfrm>
            <a:off x="3048001" y="145774"/>
            <a:ext cx="6374295" cy="101123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dirty="0" smtClean="0">
                <a:effectLst>
                  <a:outerShdw blurRad="38100" dist="38100" dir="2700000" algn="tl">
                    <a:srgbClr val="000000">
                      <a:alpha val="43137"/>
                    </a:srgbClr>
                  </a:outerShdw>
                </a:effectLst>
                <a:latin typeface="Times New Roman" panose="02020603050405020304" pitchFamily="18" charset="0"/>
              </a:rPr>
              <a:t>MySQL DATA TABLES</a:t>
            </a:r>
            <a:r>
              <a:rPr lang="en-US" sz="4000" dirty="0" smtClean="0">
                <a:latin typeface="Times New Roman" panose="02020603050405020304" pitchFamily="18" charset="0"/>
                <a:cs typeface="Times New Roman" panose="02020603050405020304" pitchFamily="18" charset="0"/>
              </a:rPr>
              <a:t> </a:t>
            </a:r>
            <a:endParaRPr lang="en-US" sz="4000" dirty="0">
              <a:effectLst>
                <a:outerShdw blurRad="38100" dist="38100" dir="2700000" algn="tl">
                  <a:srgbClr val="000000">
                    <a:alpha val="43137"/>
                  </a:srgbClr>
                </a:outerShdw>
              </a:effectLst>
            </a:endParaRPr>
          </a:p>
        </p:txBody>
      </p:sp>
      <p:sp>
        <p:nvSpPr>
          <p:cNvPr id="3" name="Rectangle 2"/>
          <p:cNvSpPr/>
          <p:nvPr/>
        </p:nvSpPr>
        <p:spPr>
          <a:xfrm>
            <a:off x="530087" y="1157011"/>
            <a:ext cx="6096000" cy="857671"/>
          </a:xfrm>
          <a:prstGeom prst="rect">
            <a:avLst/>
          </a:prstGeom>
        </p:spPr>
        <p:txBody>
          <a:bodyPr>
            <a:spAutoFit/>
          </a:bodyPr>
          <a:lstStyle/>
          <a:p>
            <a:pPr algn="just">
              <a:lnSpc>
                <a:spcPct val="115000"/>
              </a:lnSpc>
              <a:spcAft>
                <a:spcPts val="1000"/>
              </a:spcAft>
            </a:pPr>
            <a:r>
              <a:rPr lang="en-US" b="1" dirty="0">
                <a:latin typeface="Calibri" panose="020F0502020204030204" pitchFamily="34" charset="0"/>
                <a:ea typeface="Calibri" panose="020F0502020204030204" pitchFamily="34" charset="0"/>
                <a:cs typeface="Calibri" panose="020F0502020204030204" pitchFamily="34" charset="0"/>
              </a:rPr>
              <a:t>Admin Table:</a:t>
            </a:r>
            <a:r>
              <a:rPr lang="en-US" dirty="0">
                <a:latin typeface="Calibri" panose="020F0502020204030204" pitchFamily="34" charset="0"/>
                <a:ea typeface="Calibri" panose="020F0502020204030204" pitchFamily="34" charset="0"/>
                <a:cs typeface="Calibri" panose="020F0502020204030204" pitchFamily="34" charset="0"/>
              </a:rPr>
              <a:t>(Table name is </a:t>
            </a:r>
            <a:r>
              <a:rPr lang="en-US" dirty="0" err="1">
                <a:latin typeface="Calibri" panose="020F0502020204030204" pitchFamily="34" charset="0"/>
                <a:ea typeface="Calibri" panose="020F0502020204030204" pitchFamily="34" charset="0"/>
                <a:cs typeface="Calibri" panose="020F0502020204030204" pitchFamily="34" charset="0"/>
              </a:rPr>
              <a:t>tbladmin</a:t>
            </a:r>
            <a:r>
              <a:rPr lang="en-US" dirty="0">
                <a:latin typeface="Calibri" panose="020F0502020204030204" pitchFamily="34" charset="0"/>
                <a:ea typeface="Calibri" panose="020F0502020204030204" pitchFamily="34" charset="0"/>
                <a:cs typeface="Calibri" panose="020F0502020204030204" pitchFamily="34" charset="0"/>
              </a:rPr>
              <a:t>)</a:t>
            </a:r>
            <a:endParaRPr lang="en-IN" sz="1200" dirty="0">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US" dirty="0">
                <a:latin typeface="Calibri" panose="020F0502020204030204" pitchFamily="34" charset="0"/>
                <a:ea typeface="Calibri" panose="020F0502020204030204" pitchFamily="34" charset="0"/>
                <a:cs typeface="Calibri" panose="020F0502020204030204" pitchFamily="34" charset="0"/>
              </a:rPr>
              <a:t>This store admin personal and login details.</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9112" y="2585920"/>
            <a:ext cx="10270435" cy="2940238"/>
          </a:xfrm>
          <a:prstGeom prst="rect">
            <a:avLst/>
          </a:prstGeom>
        </p:spPr>
      </p:pic>
      <p:sp>
        <p:nvSpPr>
          <p:cNvPr id="6" name="Rectangle 5"/>
          <p:cNvSpPr/>
          <p:nvPr/>
        </p:nvSpPr>
        <p:spPr>
          <a:xfrm>
            <a:off x="3631096" y="3472070"/>
            <a:ext cx="1285461" cy="26504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7" name="Rectangle 6"/>
          <p:cNvSpPr/>
          <p:nvPr/>
        </p:nvSpPr>
        <p:spPr>
          <a:xfrm>
            <a:off x="3611216" y="3814970"/>
            <a:ext cx="1285461" cy="26504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8" name="Rectangle 7"/>
          <p:cNvSpPr/>
          <p:nvPr/>
        </p:nvSpPr>
        <p:spPr>
          <a:xfrm>
            <a:off x="3631095" y="4422914"/>
            <a:ext cx="1285461" cy="26504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9" name="Rectangle 8"/>
          <p:cNvSpPr/>
          <p:nvPr/>
        </p:nvSpPr>
        <p:spPr>
          <a:xfrm>
            <a:off x="3631095" y="4775663"/>
            <a:ext cx="1285461" cy="26504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Tree>
    <p:extLst>
      <p:ext uri="{BB962C8B-B14F-4D97-AF65-F5344CB8AC3E}">
        <p14:creationId xmlns:p14="http://schemas.microsoft.com/office/powerpoint/2010/main" val="1091091723"/>
      </p:ext>
    </p:extLst>
  </p:cSld>
  <p:clrMapOvr>
    <a:masterClrMapping/>
  </p:clrMapOvr>
  <p:transition spd="slow">
    <p:push dir="u"/>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57808" y="720790"/>
            <a:ext cx="6096000" cy="857671"/>
          </a:xfrm>
          <a:prstGeom prst="rect">
            <a:avLst/>
          </a:prstGeom>
        </p:spPr>
        <p:txBody>
          <a:bodyPr>
            <a:spAutoFit/>
          </a:bodyPr>
          <a:lstStyle/>
          <a:p>
            <a:pPr algn="just">
              <a:lnSpc>
                <a:spcPct val="115000"/>
              </a:lnSpc>
              <a:spcAft>
                <a:spcPts val="1000"/>
              </a:spcAft>
            </a:pPr>
            <a:r>
              <a:rPr lang="en-US" b="1" dirty="0" err="1">
                <a:latin typeface="Calibri" panose="020F0502020204030204" pitchFamily="34" charset="0"/>
                <a:ea typeface="Calibri" panose="020F0502020204030204" pitchFamily="34" charset="0"/>
                <a:cs typeface="Calibri" panose="020F0502020204030204" pitchFamily="34" charset="0"/>
              </a:rPr>
              <a:t>tblpatients</a:t>
            </a:r>
            <a:endParaRPr lang="en-IN" sz="1200" dirty="0">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US" dirty="0">
                <a:latin typeface="Calibri" panose="020F0502020204030204" pitchFamily="34" charset="0"/>
                <a:ea typeface="Calibri" panose="020F0502020204030204" pitchFamily="34" charset="0"/>
                <a:cs typeface="Calibri" panose="020F0502020204030204" pitchFamily="34" charset="0"/>
              </a:rPr>
              <a:t>This table store the data of patient personal Information.</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7077" y="2683639"/>
            <a:ext cx="11264349" cy="3465370"/>
          </a:xfrm>
          <a:prstGeom prst="rect">
            <a:avLst/>
          </a:prstGeom>
        </p:spPr>
      </p:pic>
      <p:sp>
        <p:nvSpPr>
          <p:cNvPr id="5" name="Rectangle 4"/>
          <p:cNvSpPr/>
          <p:nvPr/>
        </p:nvSpPr>
        <p:spPr>
          <a:xfrm>
            <a:off x="3882888" y="3458818"/>
            <a:ext cx="1444486" cy="27829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6" name="Rectangle 5"/>
          <p:cNvSpPr/>
          <p:nvPr/>
        </p:nvSpPr>
        <p:spPr>
          <a:xfrm>
            <a:off x="3876262" y="5456656"/>
            <a:ext cx="1444486" cy="27829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7" name="Rectangle 6"/>
          <p:cNvSpPr/>
          <p:nvPr/>
        </p:nvSpPr>
        <p:spPr>
          <a:xfrm>
            <a:off x="3882888" y="5121819"/>
            <a:ext cx="1444486" cy="27829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8" name="Rectangle 7"/>
          <p:cNvSpPr/>
          <p:nvPr/>
        </p:nvSpPr>
        <p:spPr>
          <a:xfrm>
            <a:off x="3876262" y="4803913"/>
            <a:ext cx="1444486" cy="27829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9" name="Rectangle 8"/>
          <p:cNvSpPr/>
          <p:nvPr/>
        </p:nvSpPr>
        <p:spPr>
          <a:xfrm>
            <a:off x="3876262" y="4505666"/>
            <a:ext cx="1444486" cy="27829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Tree>
    <p:extLst>
      <p:ext uri="{BB962C8B-B14F-4D97-AF65-F5344CB8AC3E}">
        <p14:creationId xmlns:p14="http://schemas.microsoft.com/office/powerpoint/2010/main" val="70333916"/>
      </p:ext>
    </p:extLst>
  </p:cSld>
  <p:clrMapOvr>
    <a:masterClrMapping/>
  </p:clrMapOvr>
  <p:transition spd="slow">
    <p:push dir="u"/>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51791" y="654530"/>
            <a:ext cx="6096000" cy="857671"/>
          </a:xfrm>
          <a:prstGeom prst="rect">
            <a:avLst/>
          </a:prstGeom>
        </p:spPr>
        <p:txBody>
          <a:bodyPr>
            <a:spAutoFit/>
          </a:bodyPr>
          <a:lstStyle/>
          <a:p>
            <a:pPr algn="just">
              <a:lnSpc>
                <a:spcPct val="115000"/>
              </a:lnSpc>
              <a:spcAft>
                <a:spcPts val="1000"/>
              </a:spcAft>
            </a:pPr>
            <a:r>
              <a:rPr lang="en-US" b="1" dirty="0" err="1">
                <a:latin typeface="Calibri" panose="020F0502020204030204" pitchFamily="34" charset="0"/>
                <a:ea typeface="Calibri" panose="020F0502020204030204" pitchFamily="34" charset="0"/>
                <a:cs typeface="Calibri" panose="020F0502020204030204" pitchFamily="34" charset="0"/>
              </a:rPr>
              <a:t>tbltestrecord</a:t>
            </a:r>
            <a:endParaRPr lang="en-IN" sz="1200" dirty="0">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US" dirty="0">
                <a:latin typeface="Calibri" panose="020F0502020204030204" pitchFamily="34" charset="0"/>
                <a:ea typeface="Calibri" panose="020F0502020204030204" pitchFamily="34" charset="0"/>
                <a:cs typeface="Calibri" panose="020F0502020204030204" pitchFamily="34" charset="0"/>
              </a:rPr>
              <a:t>This table stores the patient test record details.</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8436" y="2398081"/>
            <a:ext cx="10568206" cy="3565397"/>
          </a:xfrm>
          <a:prstGeom prst="rect">
            <a:avLst/>
          </a:prstGeom>
        </p:spPr>
      </p:pic>
      <p:sp>
        <p:nvSpPr>
          <p:cNvPr id="5" name="Rectangle 4"/>
          <p:cNvSpPr/>
          <p:nvPr/>
        </p:nvSpPr>
        <p:spPr>
          <a:xfrm>
            <a:off x="4094923" y="3511828"/>
            <a:ext cx="1444486" cy="27829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6" name="Rectangle 5"/>
          <p:cNvSpPr/>
          <p:nvPr/>
        </p:nvSpPr>
        <p:spPr>
          <a:xfrm>
            <a:off x="4094923" y="3796749"/>
            <a:ext cx="1444486" cy="27829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7" name="Rectangle 6"/>
          <p:cNvSpPr/>
          <p:nvPr/>
        </p:nvSpPr>
        <p:spPr>
          <a:xfrm>
            <a:off x="4121429" y="4055166"/>
            <a:ext cx="1444486" cy="27829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8" name="Rectangle 7"/>
          <p:cNvSpPr/>
          <p:nvPr/>
        </p:nvSpPr>
        <p:spPr>
          <a:xfrm>
            <a:off x="4114802" y="4320209"/>
            <a:ext cx="1444486" cy="27829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9" name="Rectangle 8"/>
          <p:cNvSpPr/>
          <p:nvPr/>
        </p:nvSpPr>
        <p:spPr>
          <a:xfrm>
            <a:off x="4121429" y="4572000"/>
            <a:ext cx="1444486" cy="27829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0" name="Rectangle 9"/>
          <p:cNvSpPr/>
          <p:nvPr/>
        </p:nvSpPr>
        <p:spPr>
          <a:xfrm>
            <a:off x="4114802" y="5065646"/>
            <a:ext cx="1444486" cy="27829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1" name="Rectangle 10"/>
          <p:cNvSpPr/>
          <p:nvPr/>
        </p:nvSpPr>
        <p:spPr>
          <a:xfrm>
            <a:off x="4094924" y="5343941"/>
            <a:ext cx="1444486" cy="27829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2" name="Rectangle 11"/>
          <p:cNvSpPr/>
          <p:nvPr/>
        </p:nvSpPr>
        <p:spPr>
          <a:xfrm>
            <a:off x="4094923" y="5622236"/>
            <a:ext cx="1444486" cy="27829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Tree>
    <p:extLst>
      <p:ext uri="{BB962C8B-B14F-4D97-AF65-F5344CB8AC3E}">
        <p14:creationId xmlns:p14="http://schemas.microsoft.com/office/powerpoint/2010/main" val="781362954"/>
      </p:ext>
    </p:extLst>
  </p:cSld>
  <p:clrMapOvr>
    <a:masterClrMapping/>
  </p:clrMapOvr>
  <p:transition spd="slow">
    <p:push dir="u"/>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72279" y="256965"/>
            <a:ext cx="6096000" cy="857671"/>
          </a:xfrm>
          <a:prstGeom prst="rect">
            <a:avLst/>
          </a:prstGeom>
        </p:spPr>
        <p:txBody>
          <a:bodyPr>
            <a:spAutoFit/>
          </a:bodyPr>
          <a:lstStyle/>
          <a:p>
            <a:pPr algn="just">
              <a:lnSpc>
                <a:spcPct val="115000"/>
              </a:lnSpc>
              <a:spcAft>
                <a:spcPts val="1000"/>
              </a:spcAft>
            </a:pPr>
            <a:r>
              <a:rPr lang="en-US" b="1" dirty="0" err="1">
                <a:latin typeface="Calibri" panose="020F0502020204030204" pitchFamily="34" charset="0"/>
                <a:ea typeface="Calibri" panose="020F0502020204030204" pitchFamily="34" charset="0"/>
                <a:cs typeface="Calibri" panose="020F0502020204030204" pitchFamily="34" charset="0"/>
              </a:rPr>
              <a:t>tblreporttracking</a:t>
            </a:r>
            <a:endParaRPr lang="en-IN" sz="1200" dirty="0">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US" dirty="0">
                <a:latin typeface="Calibri" panose="020F0502020204030204" pitchFamily="34" charset="0"/>
                <a:ea typeface="Calibri" panose="020F0502020204030204" pitchFamily="34" charset="0"/>
                <a:cs typeface="Calibri" panose="020F0502020204030204" pitchFamily="34" charset="0"/>
              </a:rPr>
              <a:t>This table stores the tracking  details of tests.</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
        <p:nvSpPr>
          <p:cNvPr id="4" name="Rectangle 3"/>
          <p:cNvSpPr/>
          <p:nvPr/>
        </p:nvSpPr>
        <p:spPr>
          <a:xfrm>
            <a:off x="0" y="3503748"/>
            <a:ext cx="6096000" cy="857671"/>
          </a:xfrm>
          <a:prstGeom prst="rect">
            <a:avLst/>
          </a:prstGeom>
        </p:spPr>
        <p:txBody>
          <a:bodyPr>
            <a:spAutoFit/>
          </a:bodyPr>
          <a:lstStyle/>
          <a:p>
            <a:pPr algn="just">
              <a:lnSpc>
                <a:spcPct val="115000"/>
              </a:lnSpc>
              <a:spcAft>
                <a:spcPts val="1000"/>
              </a:spcAft>
            </a:pPr>
            <a:r>
              <a:rPr lang="en-US" b="1" dirty="0" err="1">
                <a:latin typeface="Calibri" panose="020F0502020204030204" pitchFamily="34" charset="0"/>
                <a:ea typeface="Calibri" panose="020F0502020204030204" pitchFamily="34" charset="0"/>
                <a:cs typeface="Calibri" panose="020F0502020204030204" pitchFamily="34" charset="0"/>
              </a:rPr>
              <a:t>tblphlebotomist</a:t>
            </a:r>
            <a:endParaRPr lang="en-IN" sz="1200" dirty="0">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US" dirty="0">
                <a:latin typeface="Calibri" panose="020F0502020204030204" pitchFamily="34" charset="0"/>
                <a:ea typeface="Calibri" panose="020F0502020204030204" pitchFamily="34" charset="0"/>
                <a:cs typeface="Calibri" panose="020F0502020204030204" pitchFamily="34" charset="0"/>
              </a:rPr>
              <a:t>         This table stores the phlebotomist information.</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56351" y="1590849"/>
            <a:ext cx="9296199" cy="1722194"/>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11991" y="4763891"/>
            <a:ext cx="9040559" cy="1742926"/>
          </a:xfrm>
          <a:prstGeom prst="rect">
            <a:avLst/>
          </a:prstGeom>
        </p:spPr>
      </p:pic>
      <p:sp>
        <p:nvSpPr>
          <p:cNvPr id="11" name="Rectangle 10"/>
          <p:cNvSpPr/>
          <p:nvPr/>
        </p:nvSpPr>
        <p:spPr>
          <a:xfrm>
            <a:off x="3882888" y="5661457"/>
            <a:ext cx="1311964" cy="30162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2" name="Rectangle 11"/>
          <p:cNvSpPr/>
          <p:nvPr/>
        </p:nvSpPr>
        <p:spPr>
          <a:xfrm>
            <a:off x="3684105" y="2332382"/>
            <a:ext cx="1311964" cy="233101"/>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3" name="Rectangle 12"/>
          <p:cNvSpPr/>
          <p:nvPr/>
        </p:nvSpPr>
        <p:spPr>
          <a:xfrm>
            <a:off x="3684105" y="2565484"/>
            <a:ext cx="1311964" cy="21747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4" name="Rectangle 13"/>
          <p:cNvSpPr/>
          <p:nvPr/>
        </p:nvSpPr>
        <p:spPr>
          <a:xfrm>
            <a:off x="3882888" y="5366463"/>
            <a:ext cx="1311964" cy="30162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Tree>
    <p:extLst>
      <p:ext uri="{BB962C8B-B14F-4D97-AF65-F5344CB8AC3E}">
        <p14:creationId xmlns:p14="http://schemas.microsoft.com/office/powerpoint/2010/main" val="536127146"/>
      </p:ext>
    </p:extLst>
  </p:cSld>
  <p:clrMapOvr>
    <a:masterClrMapping/>
  </p:clrMapOvr>
  <p:transition spd="slow">
    <p:push dir="u"/>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5"/>
          <p:cNvSpPr txBox="1">
            <a:spLocks/>
          </p:cNvSpPr>
          <p:nvPr/>
        </p:nvSpPr>
        <p:spPr>
          <a:xfrm>
            <a:off x="1868557" y="159026"/>
            <a:ext cx="7924800" cy="101123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000" b="1" dirty="0" smtClean="0">
                <a:effectLst>
                  <a:outerShdw blurRad="38100" dist="38100" dir="2700000" algn="tl">
                    <a:srgbClr val="000000">
                      <a:alpha val="43137"/>
                    </a:srgbClr>
                  </a:outerShdw>
                </a:effectLst>
                <a:latin typeface="Times New Roman" panose="02020603050405020304" pitchFamily="18" charset="0"/>
              </a:rPr>
              <a:t>INPUT &amp; OUTPUT SCREEN</a:t>
            </a:r>
            <a:r>
              <a:rPr lang="en-US" sz="4000" dirty="0" smtClean="0">
                <a:latin typeface="Times New Roman" panose="02020603050405020304" pitchFamily="18" charset="0"/>
                <a:cs typeface="Times New Roman" panose="02020603050405020304" pitchFamily="18" charset="0"/>
              </a:rPr>
              <a:t> </a:t>
            </a:r>
            <a:endParaRPr lang="en-US" sz="4000" dirty="0">
              <a:effectLst>
                <a:outerShdw blurRad="38100" dist="38100" dir="2700000" algn="tl">
                  <a:srgbClr val="000000">
                    <a:alpha val="43137"/>
                  </a:srgbClr>
                </a:outerShdw>
              </a:effectLst>
            </a:endParaRPr>
          </a:p>
        </p:txBody>
      </p:sp>
      <p:sp>
        <p:nvSpPr>
          <p:cNvPr id="3" name="Rectangle 2"/>
          <p:cNvSpPr/>
          <p:nvPr/>
        </p:nvSpPr>
        <p:spPr>
          <a:xfrm>
            <a:off x="558758" y="1063455"/>
            <a:ext cx="3255699" cy="410882"/>
          </a:xfrm>
          <a:prstGeom prst="rect">
            <a:avLst/>
          </a:prstGeom>
        </p:spPr>
        <p:txBody>
          <a:bodyPr wrap="none">
            <a:spAutoFit/>
          </a:bodyPr>
          <a:lstStyle/>
          <a:p>
            <a:pPr algn="just">
              <a:lnSpc>
                <a:spcPct val="115000"/>
              </a:lnSpc>
              <a:spcAft>
                <a:spcPts val="1000"/>
              </a:spcAft>
            </a:pPr>
            <a:r>
              <a:rPr lang="en-US" b="1" u="sng" dirty="0">
                <a:solidFill>
                  <a:srgbClr val="000000"/>
                </a:solidFill>
                <a:latin typeface="Calibri" panose="020F0502020204030204" pitchFamily="34" charset="0"/>
                <a:ea typeface="Calibri" panose="020F0502020204030204" pitchFamily="34" charset="0"/>
                <a:cs typeface="Calibri" panose="020F0502020204030204" pitchFamily="34" charset="0"/>
              </a:rPr>
              <a:t>New User (Patient) Test Booking</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8758" y="1474337"/>
            <a:ext cx="11023642" cy="5244206"/>
          </a:xfrm>
          <a:prstGeom prst="rect">
            <a:avLst/>
          </a:prstGeom>
        </p:spPr>
      </p:pic>
    </p:spTree>
    <p:extLst>
      <p:ext uri="{BB962C8B-B14F-4D97-AF65-F5344CB8AC3E}">
        <p14:creationId xmlns:p14="http://schemas.microsoft.com/office/powerpoint/2010/main" val="2809925849"/>
      </p:ext>
    </p:extLst>
  </p:cSld>
  <p:clrMapOvr>
    <a:masterClrMapping/>
  </p:clrMapOvr>
  <p:transition spd="slow">
    <p:push dir="u"/>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77419" y="400846"/>
            <a:ext cx="4613507" cy="410882"/>
          </a:xfrm>
          <a:prstGeom prst="rect">
            <a:avLst/>
          </a:prstGeom>
        </p:spPr>
        <p:txBody>
          <a:bodyPr wrap="none">
            <a:spAutoFit/>
          </a:bodyPr>
          <a:lstStyle/>
          <a:p>
            <a:pPr algn="just">
              <a:lnSpc>
                <a:spcPct val="115000"/>
              </a:lnSpc>
              <a:spcAft>
                <a:spcPts val="1000"/>
              </a:spcAft>
            </a:pPr>
            <a:r>
              <a:rPr lang="en-US" b="1" u="sng" dirty="0">
                <a:solidFill>
                  <a:srgbClr val="000000"/>
                </a:solidFill>
                <a:latin typeface="Calibri" panose="020F0502020204030204" pitchFamily="34" charset="0"/>
                <a:ea typeface="Calibri" panose="020F0502020204030204" pitchFamily="34" charset="0"/>
                <a:cs typeface="Calibri" panose="020F0502020204030204" pitchFamily="34" charset="0"/>
              </a:rPr>
              <a:t>Already Registered User (Patient) Test Booking</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1391" y="1048594"/>
            <a:ext cx="10058400" cy="5655088"/>
          </a:xfrm>
          <a:prstGeom prst="rect">
            <a:avLst/>
          </a:prstGeom>
        </p:spPr>
      </p:pic>
    </p:spTree>
    <p:extLst>
      <p:ext uri="{BB962C8B-B14F-4D97-AF65-F5344CB8AC3E}">
        <p14:creationId xmlns:p14="http://schemas.microsoft.com/office/powerpoint/2010/main" val="4092336980"/>
      </p:ext>
    </p:extLst>
  </p:cSld>
  <p:clrMapOvr>
    <a:masterClrMapping/>
  </p:clrMapOvr>
  <p:transition spd="slow">
    <p:push dir="u"/>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994375" y="215315"/>
            <a:ext cx="1377300" cy="392159"/>
          </a:xfrm>
          <a:prstGeom prst="rect">
            <a:avLst/>
          </a:prstGeom>
        </p:spPr>
        <p:txBody>
          <a:bodyPr wrap="none">
            <a:spAutoFit/>
          </a:bodyPr>
          <a:lstStyle/>
          <a:p>
            <a:pPr algn="just">
              <a:lnSpc>
                <a:spcPct val="115000"/>
              </a:lnSpc>
              <a:spcAft>
                <a:spcPts val="1000"/>
              </a:spcAft>
            </a:pPr>
            <a:r>
              <a:rPr lang="en-US" b="1" u="sng" dirty="0" smtClean="0">
                <a:solidFill>
                  <a:srgbClr val="000000"/>
                </a:solidFill>
                <a:latin typeface="Calibri" panose="020F0502020204030204" pitchFamily="34" charset="0"/>
                <a:ea typeface="Times New Roman" panose="02020603050405020304" pitchFamily="18" charset="0"/>
                <a:cs typeface="Calibri" panose="020F0502020204030204" pitchFamily="34" charset="0"/>
              </a:rPr>
              <a:t>Admin Login</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1391" y="757047"/>
            <a:ext cx="10058400" cy="5655088"/>
          </a:xfrm>
          <a:prstGeom prst="rect">
            <a:avLst/>
          </a:prstGeom>
        </p:spPr>
      </p:pic>
    </p:spTree>
    <p:extLst>
      <p:ext uri="{BB962C8B-B14F-4D97-AF65-F5344CB8AC3E}">
        <p14:creationId xmlns:p14="http://schemas.microsoft.com/office/powerpoint/2010/main" val="915069608"/>
      </p:ext>
    </p:extLst>
  </p:cSld>
  <p:clrMapOvr>
    <a:masterClrMapping/>
  </p:clrMapOvr>
  <p:transition spd="slow">
    <p:push dir="u"/>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277131" y="215315"/>
            <a:ext cx="2811795" cy="410882"/>
          </a:xfrm>
          <a:prstGeom prst="rect">
            <a:avLst/>
          </a:prstGeom>
        </p:spPr>
        <p:txBody>
          <a:bodyPr wrap="none">
            <a:spAutoFit/>
          </a:bodyPr>
          <a:lstStyle/>
          <a:p>
            <a:pPr algn="just">
              <a:lnSpc>
                <a:spcPct val="115000"/>
              </a:lnSpc>
              <a:spcAft>
                <a:spcPts val="1000"/>
              </a:spcAft>
            </a:pPr>
            <a:r>
              <a:rPr lang="en-US" b="1" u="sng" dirty="0" smtClean="0">
                <a:solidFill>
                  <a:srgbClr val="000000"/>
                </a:solidFill>
                <a:latin typeface="Calibri" panose="020F0502020204030204" pitchFamily="34" charset="0"/>
                <a:ea typeface="Times New Roman" panose="02020603050405020304" pitchFamily="18" charset="0"/>
                <a:cs typeface="Calibri" panose="020F0502020204030204" pitchFamily="34" charset="0"/>
              </a:rPr>
              <a:t>Admin password recovery </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4156" y="955830"/>
            <a:ext cx="10058400" cy="5655088"/>
          </a:xfrm>
          <a:prstGeom prst="rect">
            <a:avLst/>
          </a:prstGeom>
        </p:spPr>
      </p:pic>
    </p:spTree>
    <p:extLst>
      <p:ext uri="{BB962C8B-B14F-4D97-AF65-F5344CB8AC3E}">
        <p14:creationId xmlns:p14="http://schemas.microsoft.com/office/powerpoint/2010/main" val="3743244861"/>
      </p:ext>
    </p:extLst>
  </p:cSld>
  <p:clrMapOvr>
    <a:masterClrMapping/>
  </p:clrMapOvr>
  <p:transition spd="slow">
    <p:push dir="u"/>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90169" y="215315"/>
            <a:ext cx="2385718" cy="392159"/>
          </a:xfrm>
          <a:prstGeom prst="rect">
            <a:avLst/>
          </a:prstGeom>
        </p:spPr>
        <p:txBody>
          <a:bodyPr wrap="none">
            <a:spAutoFit/>
          </a:bodyPr>
          <a:lstStyle/>
          <a:p>
            <a:pPr algn="just">
              <a:lnSpc>
                <a:spcPct val="115000"/>
              </a:lnSpc>
              <a:spcAft>
                <a:spcPts val="1000"/>
              </a:spcAft>
            </a:pPr>
            <a:r>
              <a:rPr lang="en-US" b="1" u="sng" dirty="0" smtClean="0">
                <a:solidFill>
                  <a:srgbClr val="000000"/>
                </a:solidFill>
                <a:latin typeface="Calibri" panose="020F0502020204030204" pitchFamily="34" charset="0"/>
                <a:ea typeface="Times New Roman" panose="02020603050405020304" pitchFamily="18" charset="0"/>
                <a:cs typeface="Calibri" panose="020F0502020204030204" pitchFamily="34" charset="0"/>
              </a:rPr>
              <a:t>Manage Microbiologist</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4375" y="849812"/>
            <a:ext cx="10058400" cy="5655088"/>
          </a:xfrm>
          <a:prstGeom prst="rect">
            <a:avLst/>
          </a:prstGeom>
        </p:spPr>
      </p:pic>
    </p:spTree>
    <p:extLst>
      <p:ext uri="{BB962C8B-B14F-4D97-AF65-F5344CB8AC3E}">
        <p14:creationId xmlns:p14="http://schemas.microsoft.com/office/powerpoint/2010/main" val="854600071"/>
      </p:ext>
    </p:extLst>
  </p:cSld>
  <p:clrMapOvr>
    <a:masterClrMapping/>
  </p:clrMapOvr>
  <p:transition spd="slow">
    <p:push dir="u"/>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3"/>
          <p:cNvSpPr txBox="1">
            <a:spLocks noGrp="1"/>
          </p:cNvSpPr>
          <p:nvPr>
            <p:ph type="ctrTitle"/>
          </p:nvPr>
        </p:nvSpPr>
        <p:spPr>
          <a:xfrm>
            <a:off x="2598056" y="1712686"/>
            <a:ext cx="7024915" cy="2510970"/>
          </a:xfrm>
          <a:prstGeom prst="rect">
            <a:avLst/>
          </a:prstGeom>
          <a:effectLst>
            <a:outerShdw blurRad="50800" dist="38100" algn="l" rotWithShape="0">
              <a:prstClr val="black">
                <a:alpha val="40000"/>
              </a:prstClr>
            </a:outerShdw>
          </a:effectLst>
        </p:spPr>
        <p:txBody>
          <a:bodyPr spcFirstLastPara="1" wrap="square" lIns="0" tIns="0" rIns="0" bIns="0" anchor="ctr" anchorCtr="0">
            <a:noAutofit/>
          </a:bodyPr>
          <a:lstStyle/>
          <a:p>
            <a:r>
              <a:rPr lang="en-US" sz="2800" b="1" dirty="0" smtClean="0">
                <a:solidFill>
                  <a:schemeClr val="bg1"/>
                </a:solidFill>
                <a:effectLst>
                  <a:outerShdw blurRad="38100" dist="38100" dir="2700000" algn="tl">
                    <a:srgbClr val="000000">
                      <a:alpha val="43137"/>
                    </a:srgbClr>
                  </a:outerShdw>
                </a:effectLst>
                <a:latin typeface="Times New Roman" pitchFamily="18" charset="0"/>
                <a:cs typeface="Times New Roman" pitchFamily="18" charset="0"/>
              </a:rPr>
              <a:t>DEPARTMENT OF COMPUTER SCIENCE</a:t>
            </a:r>
            <a:br>
              <a:rPr lang="en-US" sz="2800" b="1" dirty="0" smtClean="0">
                <a:solidFill>
                  <a:schemeClr val="bg1"/>
                </a:solidFill>
                <a:effectLst>
                  <a:outerShdw blurRad="38100" dist="38100" dir="2700000" algn="tl">
                    <a:srgbClr val="000000">
                      <a:alpha val="43137"/>
                    </a:srgbClr>
                  </a:outerShdw>
                </a:effectLst>
                <a:latin typeface="Times New Roman" pitchFamily="18" charset="0"/>
                <a:cs typeface="Times New Roman" pitchFamily="18" charset="0"/>
              </a:rPr>
            </a:br>
            <a:r>
              <a:rPr lang="en-US" sz="2800" b="1" dirty="0" smtClean="0">
                <a:solidFill>
                  <a:schemeClr val="bg1"/>
                </a:solidFill>
                <a:effectLst>
                  <a:outerShdw blurRad="38100" dist="38100" dir="2700000" algn="tl">
                    <a:srgbClr val="000000">
                      <a:alpha val="43137"/>
                    </a:srgbClr>
                  </a:outerShdw>
                </a:effectLst>
                <a:latin typeface="Times New Roman" pitchFamily="18" charset="0"/>
                <a:cs typeface="Times New Roman" pitchFamily="18" charset="0"/>
              </a:rPr>
              <a:t/>
            </a:r>
            <a:br>
              <a:rPr lang="en-US" sz="2800" b="1" dirty="0" smtClean="0">
                <a:solidFill>
                  <a:schemeClr val="bg1"/>
                </a:solidFill>
                <a:effectLst>
                  <a:outerShdw blurRad="38100" dist="38100" dir="2700000" algn="tl">
                    <a:srgbClr val="000000">
                      <a:alpha val="43137"/>
                    </a:srgbClr>
                  </a:outerShdw>
                </a:effectLst>
                <a:latin typeface="Times New Roman" pitchFamily="18" charset="0"/>
                <a:cs typeface="Times New Roman" pitchFamily="18" charset="0"/>
              </a:rPr>
            </a:br>
            <a:r>
              <a:rPr lang="en-US" sz="2800" b="1" dirty="0" smtClean="0">
                <a:solidFill>
                  <a:schemeClr val="bg1"/>
                </a:solidFill>
                <a:effectLst>
                  <a:outerShdw blurRad="38100" dist="38100" dir="2700000" algn="tl">
                    <a:srgbClr val="000000">
                      <a:alpha val="43137"/>
                    </a:srgbClr>
                  </a:outerShdw>
                </a:effectLst>
                <a:latin typeface="Times New Roman" pitchFamily="18" charset="0"/>
                <a:cs typeface="Times New Roman" pitchFamily="18" charset="0"/>
              </a:rPr>
              <a:t>PSG COLLEGE OF ARTS AND SCIENCE</a:t>
            </a:r>
            <a:br>
              <a:rPr lang="en-US" sz="2800" b="1" dirty="0" smtClean="0">
                <a:solidFill>
                  <a:schemeClr val="bg1"/>
                </a:solidFill>
                <a:effectLst>
                  <a:outerShdw blurRad="38100" dist="38100" dir="2700000" algn="tl">
                    <a:srgbClr val="000000">
                      <a:alpha val="43137"/>
                    </a:srgbClr>
                  </a:outerShdw>
                </a:effectLst>
                <a:latin typeface="Times New Roman" pitchFamily="18" charset="0"/>
                <a:cs typeface="Times New Roman" pitchFamily="18" charset="0"/>
              </a:rPr>
            </a:br>
            <a:r>
              <a:rPr lang="en-US" sz="2800" b="1" dirty="0" smtClean="0">
                <a:solidFill>
                  <a:schemeClr val="bg1"/>
                </a:solidFill>
                <a:effectLst>
                  <a:outerShdw blurRad="38100" dist="38100" dir="2700000" algn="tl">
                    <a:srgbClr val="000000">
                      <a:alpha val="43137"/>
                    </a:srgbClr>
                  </a:outerShdw>
                </a:effectLst>
                <a:latin typeface="Times New Roman" pitchFamily="18" charset="0"/>
                <a:cs typeface="Times New Roman" pitchFamily="18" charset="0"/>
              </a:rPr>
              <a:t/>
            </a:r>
            <a:br>
              <a:rPr lang="en-US" sz="2800" b="1" dirty="0" smtClean="0">
                <a:solidFill>
                  <a:schemeClr val="bg1"/>
                </a:solidFill>
                <a:effectLst>
                  <a:outerShdw blurRad="38100" dist="38100" dir="2700000" algn="tl">
                    <a:srgbClr val="000000">
                      <a:alpha val="43137"/>
                    </a:srgbClr>
                  </a:outerShdw>
                </a:effectLst>
                <a:latin typeface="Times New Roman" pitchFamily="18" charset="0"/>
                <a:cs typeface="Times New Roman" pitchFamily="18" charset="0"/>
              </a:rPr>
            </a:br>
            <a:r>
              <a:rPr lang="en-US" sz="2800" b="1" dirty="0" smtClean="0">
                <a:solidFill>
                  <a:schemeClr val="bg1"/>
                </a:solidFill>
                <a:effectLst>
                  <a:outerShdw blurRad="38100" dist="38100" dir="2700000" algn="tl">
                    <a:srgbClr val="000000">
                      <a:alpha val="43137"/>
                    </a:srgbClr>
                  </a:outerShdw>
                </a:effectLst>
                <a:latin typeface="Times New Roman" pitchFamily="18" charset="0"/>
                <a:cs typeface="Times New Roman" pitchFamily="18" charset="0"/>
              </a:rPr>
              <a:t>MINI PROJECT</a:t>
            </a:r>
            <a:br>
              <a:rPr lang="en-US" sz="2800" b="1" dirty="0" smtClean="0">
                <a:solidFill>
                  <a:schemeClr val="bg1"/>
                </a:solidFill>
                <a:effectLst>
                  <a:outerShdw blurRad="38100" dist="38100" dir="2700000" algn="tl">
                    <a:srgbClr val="000000">
                      <a:alpha val="43137"/>
                    </a:srgbClr>
                  </a:outerShdw>
                </a:effectLst>
                <a:latin typeface="Times New Roman" pitchFamily="18" charset="0"/>
                <a:cs typeface="Times New Roman" pitchFamily="18" charset="0"/>
              </a:rPr>
            </a:br>
            <a:r>
              <a:rPr lang="en-US" sz="2800" b="1" dirty="0" smtClean="0">
                <a:solidFill>
                  <a:schemeClr val="bg1"/>
                </a:solidFill>
                <a:effectLst>
                  <a:outerShdw blurRad="38100" dist="38100" dir="2700000" algn="tl">
                    <a:srgbClr val="000000">
                      <a:alpha val="43137"/>
                    </a:srgbClr>
                  </a:outerShdw>
                </a:effectLst>
                <a:latin typeface="Times New Roman" pitchFamily="18" charset="0"/>
                <a:cs typeface="Times New Roman" pitchFamily="18" charset="0"/>
              </a:rPr>
              <a:t/>
            </a:r>
            <a:br>
              <a:rPr lang="en-US" sz="2800" b="1" dirty="0" smtClean="0">
                <a:solidFill>
                  <a:schemeClr val="bg1"/>
                </a:solidFill>
                <a:effectLst>
                  <a:outerShdw blurRad="38100" dist="38100" dir="2700000" algn="tl">
                    <a:srgbClr val="000000">
                      <a:alpha val="43137"/>
                    </a:srgbClr>
                  </a:outerShdw>
                </a:effectLst>
                <a:latin typeface="Times New Roman" pitchFamily="18" charset="0"/>
                <a:cs typeface="Times New Roman" pitchFamily="18" charset="0"/>
              </a:rPr>
            </a:br>
            <a:r>
              <a:rPr lang="en-US" sz="2800" b="1" dirty="0" smtClean="0">
                <a:solidFill>
                  <a:schemeClr val="bg1"/>
                </a:solidFill>
                <a:effectLst>
                  <a:outerShdw blurRad="38100" dist="38100" dir="2700000" algn="tl">
                    <a:srgbClr val="000000">
                      <a:alpha val="43137"/>
                    </a:srgbClr>
                  </a:outerShdw>
                </a:effectLst>
                <a:latin typeface="Times New Roman" pitchFamily="18" charset="0"/>
                <a:cs typeface="Times New Roman" pitchFamily="18" charset="0"/>
              </a:rPr>
              <a:t>COVID-19 </a:t>
            </a:r>
            <a:r>
              <a:rPr lang="en-US" sz="2800" b="1" dirty="0" smtClean="0">
                <a:solidFill>
                  <a:schemeClr val="bg1"/>
                </a:solidFill>
                <a:effectLst>
                  <a:outerShdw blurRad="38100" dist="38100" dir="2700000" algn="tl">
                    <a:srgbClr val="000000">
                      <a:alpha val="43137"/>
                    </a:srgbClr>
                  </a:outerShdw>
                </a:effectLst>
                <a:latin typeface="Times New Roman" pitchFamily="18" charset="0"/>
                <a:cs typeface="Times New Roman" pitchFamily="18" charset="0"/>
              </a:rPr>
              <a:t>REPORT</a:t>
            </a:r>
            <a:r>
              <a:rPr lang="en-US" sz="2800" b="1" dirty="0" smtClean="0">
                <a:solidFill>
                  <a:schemeClr val="bg1"/>
                </a:solidFill>
                <a:effectLst>
                  <a:outerShdw blurRad="38100" dist="38100" dir="2700000" algn="tl">
                    <a:srgbClr val="000000">
                      <a:alpha val="43137"/>
                    </a:srgbClr>
                  </a:outerShdw>
                </a:effectLst>
                <a:latin typeface="Times New Roman" pitchFamily="18" charset="0"/>
                <a:cs typeface="Times New Roman" pitchFamily="18" charset="0"/>
              </a:rPr>
              <a:t> </a:t>
            </a:r>
            <a:r>
              <a:rPr lang="en-US" sz="2800" b="1" dirty="0" smtClean="0">
                <a:solidFill>
                  <a:schemeClr val="bg1"/>
                </a:solidFill>
                <a:effectLst>
                  <a:outerShdw blurRad="38100" dist="38100" dir="2700000" algn="tl">
                    <a:srgbClr val="000000">
                      <a:alpha val="43137"/>
                    </a:srgbClr>
                  </a:outerShdw>
                </a:effectLst>
                <a:latin typeface="Times New Roman" pitchFamily="18" charset="0"/>
                <a:cs typeface="Times New Roman" pitchFamily="18" charset="0"/>
              </a:rPr>
              <a:t>MANAGEMENT SYSTEM</a:t>
            </a:r>
            <a:endParaRPr sz="2800" b="1" dirty="0">
              <a:solidFill>
                <a:schemeClr val="bg1"/>
              </a:solidFill>
              <a:effectLst>
                <a:outerShdw blurRad="38100" dist="38100" dir="2700000" algn="tl">
                  <a:srgbClr val="000000">
                    <a:alpha val="43137"/>
                  </a:srgbClr>
                </a:outerShdw>
              </a:effectLst>
              <a:latin typeface="Times New Roman" pitchFamily="18" charset="0"/>
              <a:cs typeface="Times New Roman" pitchFamily="18" charset="0"/>
            </a:endParaRPr>
          </a:p>
        </p:txBody>
      </p:sp>
      <p:sp>
        <p:nvSpPr>
          <p:cNvPr id="3" name="Google Shape;62;p13"/>
          <p:cNvSpPr txBox="1">
            <a:spLocks/>
          </p:cNvSpPr>
          <p:nvPr/>
        </p:nvSpPr>
        <p:spPr>
          <a:xfrm>
            <a:off x="2735571" y="4180114"/>
            <a:ext cx="6053200" cy="1569332"/>
          </a:xfrm>
          <a:prstGeom prst="rect">
            <a:avLst/>
          </a:prstGeom>
        </p:spPr>
        <p:txBody>
          <a:bodyPr spcFirstLastPara="1" vert="horz" wrap="square" lIns="0" tIns="0" rIns="0" bIns="0" rtlCol="0" anchor="ctr" anchorCtr="0">
            <a:noAutofit/>
          </a:bodyPr>
          <a:lstStyle/>
          <a:p>
            <a:pPr marL="0" marR="0" lvl="0" indent="0" defTabSz="914400" rtl="0" eaLnBrk="1" fontAlgn="auto" latinLnBrk="0" hangingPunct="1">
              <a:lnSpc>
                <a:spcPct val="90000"/>
              </a:lnSpc>
              <a:spcBef>
                <a:spcPts val="0"/>
              </a:spcBef>
              <a:spcAft>
                <a:spcPts val="0"/>
              </a:spcAft>
              <a:buClrTx/>
              <a:buSzPts val="3600"/>
              <a:buFontTx/>
              <a:buNone/>
              <a:tabLst/>
              <a:defRPr/>
            </a:pPr>
            <a:r>
              <a:rPr kumimoji="0" lang="en-US" sz="1600" b="1" i="1" u="none" strike="noStrike" kern="1200" cap="none" spc="0" normalizeH="0" baseline="0" noProof="0" dirty="0" smtClean="0">
                <a:ln>
                  <a:noFill/>
                </a:ln>
                <a:solidFill>
                  <a:schemeClr val="bg1"/>
                </a:solidFill>
                <a:effectLst>
                  <a:outerShdw blurRad="38100" dist="38100" dir="2700000" algn="tl">
                    <a:srgbClr val="000000">
                      <a:alpha val="43137"/>
                    </a:srgbClr>
                  </a:outerShdw>
                </a:effectLst>
                <a:uLnTx/>
                <a:uFillTx/>
                <a:latin typeface="+mj-lt"/>
                <a:ea typeface="+mj-ea"/>
                <a:cs typeface="+mj-cs"/>
              </a:rPr>
              <a:t/>
            </a:r>
            <a:br>
              <a:rPr kumimoji="0" lang="en-US" sz="1600" b="1" i="1" u="none" strike="noStrike" kern="1200" cap="none" spc="0" normalizeH="0" baseline="0" noProof="0" dirty="0" smtClean="0">
                <a:ln>
                  <a:noFill/>
                </a:ln>
                <a:solidFill>
                  <a:schemeClr val="bg1"/>
                </a:solidFill>
                <a:effectLst>
                  <a:outerShdw blurRad="38100" dist="38100" dir="2700000" algn="tl">
                    <a:srgbClr val="000000">
                      <a:alpha val="43137"/>
                    </a:srgbClr>
                  </a:outerShdw>
                </a:effectLst>
                <a:uLnTx/>
                <a:uFillTx/>
                <a:latin typeface="+mj-lt"/>
                <a:ea typeface="+mj-ea"/>
                <a:cs typeface="+mj-cs"/>
              </a:rPr>
            </a:br>
            <a:r>
              <a:rPr kumimoji="0" lang="en-US" sz="1600" b="1" i="1" u="none" strike="noStrike" kern="1200" cap="none" spc="0" normalizeH="0" baseline="0" noProof="0" dirty="0" smtClean="0">
                <a:ln>
                  <a:noFill/>
                </a:ln>
                <a:solidFill>
                  <a:schemeClr val="bg1"/>
                </a:solidFill>
                <a:effectLst>
                  <a:outerShdw blurRad="38100" dist="38100" dir="2700000" algn="tl">
                    <a:srgbClr val="000000">
                      <a:alpha val="43137"/>
                    </a:srgbClr>
                  </a:outerShdw>
                </a:effectLst>
                <a:uLnTx/>
                <a:uFillTx/>
                <a:latin typeface="+mj-lt"/>
                <a:ea typeface="+mj-ea"/>
                <a:cs typeface="+mj-cs"/>
              </a:rPr>
              <a:t/>
            </a:r>
            <a:br>
              <a:rPr kumimoji="0" lang="en-US" sz="1600" b="1" i="1" u="none" strike="noStrike" kern="1200" cap="none" spc="0" normalizeH="0" baseline="0" noProof="0" dirty="0" smtClean="0">
                <a:ln>
                  <a:noFill/>
                </a:ln>
                <a:solidFill>
                  <a:schemeClr val="bg1"/>
                </a:solidFill>
                <a:effectLst>
                  <a:outerShdw blurRad="38100" dist="38100" dir="2700000" algn="tl">
                    <a:srgbClr val="000000">
                      <a:alpha val="43137"/>
                    </a:srgbClr>
                  </a:outerShdw>
                </a:effectLst>
                <a:uLnTx/>
                <a:uFillTx/>
                <a:latin typeface="+mj-lt"/>
                <a:ea typeface="+mj-ea"/>
                <a:cs typeface="+mj-cs"/>
              </a:rPr>
            </a:br>
            <a:r>
              <a:rPr kumimoji="0" lang="en-US" sz="2000" b="1" i="1" u="none" strike="noStrike" kern="1200" cap="none" spc="0" normalizeH="0" baseline="0" noProof="0" dirty="0" smtClean="0">
                <a:ln>
                  <a:noFill/>
                </a:ln>
                <a:solidFill>
                  <a:schemeClr val="bg1"/>
                </a:solidFill>
                <a:effectLst>
                  <a:outerShdw blurRad="38100" dist="38100" dir="2700000" algn="tl">
                    <a:srgbClr val="000000">
                      <a:alpha val="43137"/>
                    </a:srgbClr>
                  </a:outerShdw>
                </a:effectLst>
                <a:uLnTx/>
                <a:uFillTx/>
                <a:ea typeface="+mj-ea"/>
                <a:cs typeface="+mj-cs"/>
              </a:rPr>
              <a:t>DONE BY : KARTHIKEYAN.S</a:t>
            </a:r>
            <a:br>
              <a:rPr kumimoji="0" lang="en-US" sz="2000" b="1" i="1" u="none" strike="noStrike" kern="1200" cap="none" spc="0" normalizeH="0" baseline="0" noProof="0" dirty="0" smtClean="0">
                <a:ln>
                  <a:noFill/>
                </a:ln>
                <a:solidFill>
                  <a:schemeClr val="bg1"/>
                </a:solidFill>
                <a:effectLst>
                  <a:outerShdw blurRad="38100" dist="38100" dir="2700000" algn="tl">
                    <a:srgbClr val="000000">
                      <a:alpha val="43137"/>
                    </a:srgbClr>
                  </a:outerShdw>
                </a:effectLst>
                <a:uLnTx/>
                <a:uFillTx/>
                <a:ea typeface="+mj-ea"/>
                <a:cs typeface="+mj-cs"/>
              </a:rPr>
            </a:br>
            <a:r>
              <a:rPr kumimoji="0" lang="en-US" sz="2000" b="1" i="1" u="none" strike="noStrike" kern="1200" cap="none" spc="0" normalizeH="0" baseline="0" noProof="0" dirty="0" smtClean="0">
                <a:ln>
                  <a:noFill/>
                </a:ln>
                <a:solidFill>
                  <a:schemeClr val="bg1"/>
                </a:solidFill>
                <a:effectLst>
                  <a:outerShdw blurRad="38100" dist="38100" dir="2700000" algn="tl">
                    <a:srgbClr val="000000">
                      <a:alpha val="43137"/>
                    </a:srgbClr>
                  </a:outerShdw>
                </a:effectLst>
                <a:uLnTx/>
                <a:uFillTx/>
                <a:ea typeface="+mj-ea"/>
                <a:cs typeface="+mj-cs"/>
              </a:rPr>
              <a:t>REG.NO: 20MCM015</a:t>
            </a:r>
          </a:p>
          <a:p>
            <a:pPr lvl="0">
              <a:lnSpc>
                <a:spcPct val="90000"/>
              </a:lnSpc>
              <a:buSzPts val="3600"/>
              <a:defRPr/>
            </a:pPr>
            <a:r>
              <a:rPr lang="en-US" sz="2000" b="1" i="1" dirty="0" smtClean="0">
                <a:solidFill>
                  <a:prstClr val="white"/>
                </a:solidFill>
                <a:effectLst>
                  <a:outerShdw blurRad="38100" dist="38100" dir="2700000" algn="tl">
                    <a:srgbClr val="000000">
                      <a:alpha val="43137"/>
                    </a:srgbClr>
                  </a:outerShdw>
                </a:effectLst>
                <a:latin typeface="Calibri Light"/>
              </a:rPr>
              <a:t/>
            </a:r>
            <a:br>
              <a:rPr lang="en-US" sz="2000" b="1" i="1" dirty="0" smtClean="0">
                <a:solidFill>
                  <a:prstClr val="white"/>
                </a:solidFill>
                <a:effectLst>
                  <a:outerShdw blurRad="38100" dist="38100" dir="2700000" algn="tl">
                    <a:srgbClr val="000000">
                      <a:alpha val="43137"/>
                    </a:srgbClr>
                  </a:outerShdw>
                </a:effectLst>
                <a:latin typeface="Calibri Light"/>
              </a:rPr>
            </a:br>
            <a:r>
              <a:rPr lang="en-US" sz="2000" b="1" i="1" dirty="0" smtClean="0">
                <a:solidFill>
                  <a:prstClr val="white"/>
                </a:solidFill>
                <a:effectLst>
                  <a:outerShdw blurRad="38100" dist="38100" dir="2700000" algn="tl">
                    <a:srgbClr val="000000">
                      <a:alpha val="43137"/>
                    </a:srgbClr>
                  </a:outerShdw>
                </a:effectLst>
                <a:cs typeface="Times New Roman" pitchFamily="18" charset="0"/>
              </a:rPr>
              <a:t>GUIDE</a:t>
            </a:r>
            <a:r>
              <a:rPr lang="en-US" sz="2000" b="1" i="1" dirty="0" smtClean="0">
                <a:solidFill>
                  <a:prstClr val="white"/>
                </a:solidFill>
                <a:effectLst>
                  <a:outerShdw blurRad="38100" dist="38100" dir="2700000" algn="tl">
                    <a:srgbClr val="000000">
                      <a:alpha val="43137"/>
                    </a:srgbClr>
                  </a:outerShdw>
                </a:effectLst>
              </a:rPr>
              <a:t> : PROF. </a:t>
            </a:r>
            <a:r>
              <a:rPr lang="en-US" sz="2000" b="1" i="1" dirty="0" smtClean="0">
                <a:solidFill>
                  <a:prstClr val="white"/>
                </a:solidFill>
                <a:effectLst>
                  <a:outerShdw blurRad="38100" dist="38100" dir="2700000" algn="tl">
                    <a:srgbClr val="000000">
                      <a:alpha val="43137"/>
                    </a:srgbClr>
                  </a:outerShdw>
                </a:effectLst>
              </a:rPr>
              <a:t>T.KOUSIGA</a:t>
            </a:r>
            <a:endParaRPr kumimoji="0" lang="en-US" sz="1600" b="1" i="1"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ea typeface="+mj-ea"/>
              <a:cs typeface="+mj-cs"/>
            </a:endParaRPr>
          </a:p>
        </p:txBody>
      </p:sp>
    </p:spTree>
  </p:cSld>
  <p:clrMapOvr>
    <a:masterClrMapping/>
  </p:clrMapOvr>
  <p:transition>
    <p:cover dir="l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2"/>
                                        </p:tgtEl>
                                        <p:attrNameLst>
                                          <p:attrName>style.visibility</p:attrName>
                                        </p:attrNameLst>
                                      </p:cBhvr>
                                      <p:to>
                                        <p:strVal val="visible"/>
                                      </p:to>
                                    </p:set>
                                    <p:anim calcmode="lin" valueType="num">
                                      <p:cBhvr additive="base">
                                        <p:cTn id="7" dur="500" fill="hold"/>
                                        <p:tgtEl>
                                          <p:spTgt spid="62"/>
                                        </p:tgtEl>
                                        <p:attrNameLst>
                                          <p:attrName>ppt_x</p:attrName>
                                        </p:attrNameLst>
                                      </p:cBhvr>
                                      <p:tavLst>
                                        <p:tav tm="0">
                                          <p:val>
                                            <p:strVal val="#ppt_x"/>
                                          </p:val>
                                        </p:tav>
                                        <p:tav tm="100000">
                                          <p:val>
                                            <p:strVal val="#ppt_x"/>
                                          </p:val>
                                        </p:tav>
                                      </p:tavLst>
                                    </p:anim>
                                    <p:anim calcmode="lin" valueType="num">
                                      <p:cBhvr additive="base">
                                        <p:cTn id="8" dur="500" fill="hold"/>
                                        <p:tgtEl>
                                          <p:spTgt spid="6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ppt_x"/>
                                          </p:val>
                                        </p:tav>
                                        <p:tav tm="100000">
                                          <p:val>
                                            <p:strVal val="#ppt_x"/>
                                          </p:val>
                                        </p:tav>
                                      </p:tavLst>
                                    </p:anim>
                                    <p:anim calcmode="lin" valueType="num">
                                      <p:cBhvr additive="base">
                                        <p:cTn id="12"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p:bldP spid="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9356" y="823308"/>
            <a:ext cx="10058400" cy="5655088"/>
          </a:xfrm>
          <a:prstGeom prst="rect">
            <a:avLst/>
          </a:prstGeom>
        </p:spPr>
      </p:pic>
      <p:sp>
        <p:nvSpPr>
          <p:cNvPr id="7" name="Rectangle 6"/>
          <p:cNvSpPr/>
          <p:nvPr/>
        </p:nvSpPr>
        <p:spPr>
          <a:xfrm>
            <a:off x="684486" y="215315"/>
            <a:ext cx="1997085" cy="410882"/>
          </a:xfrm>
          <a:prstGeom prst="rect">
            <a:avLst/>
          </a:prstGeom>
        </p:spPr>
        <p:txBody>
          <a:bodyPr wrap="none">
            <a:spAutoFit/>
          </a:bodyPr>
          <a:lstStyle/>
          <a:p>
            <a:pPr algn="just">
              <a:lnSpc>
                <a:spcPct val="115000"/>
              </a:lnSpc>
              <a:spcAft>
                <a:spcPts val="1000"/>
              </a:spcAft>
            </a:pPr>
            <a:r>
              <a:rPr lang="en-US" b="1" u="sng" dirty="0" smtClean="0">
                <a:solidFill>
                  <a:srgbClr val="000000"/>
                </a:solidFill>
                <a:latin typeface="Calibri" panose="020F0502020204030204" pitchFamily="34" charset="0"/>
                <a:ea typeface="Times New Roman" panose="02020603050405020304" pitchFamily="18" charset="0"/>
                <a:cs typeface="Calibri" panose="020F0502020204030204" pitchFamily="34" charset="0"/>
              </a:rPr>
              <a:t>Add Microbiologist</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97751985"/>
      </p:ext>
    </p:extLst>
  </p:cSld>
  <p:clrMapOvr>
    <a:masterClrMapping/>
  </p:clrMapOvr>
  <p:transition spd="slow">
    <p:push dir="u"/>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2366" y="1013065"/>
            <a:ext cx="10058400" cy="5655088"/>
          </a:xfrm>
          <a:prstGeom prst="rect">
            <a:avLst/>
          </a:prstGeom>
        </p:spPr>
      </p:pic>
      <p:sp>
        <p:nvSpPr>
          <p:cNvPr id="3" name="Rectangle 2"/>
          <p:cNvSpPr/>
          <p:nvPr/>
        </p:nvSpPr>
        <p:spPr>
          <a:xfrm>
            <a:off x="1058849" y="215315"/>
            <a:ext cx="1248355" cy="392159"/>
          </a:xfrm>
          <a:prstGeom prst="rect">
            <a:avLst/>
          </a:prstGeom>
        </p:spPr>
        <p:txBody>
          <a:bodyPr wrap="none">
            <a:spAutoFit/>
          </a:bodyPr>
          <a:lstStyle/>
          <a:p>
            <a:pPr algn="just">
              <a:lnSpc>
                <a:spcPct val="115000"/>
              </a:lnSpc>
              <a:spcAft>
                <a:spcPts val="1000"/>
              </a:spcAft>
            </a:pPr>
            <a:r>
              <a:rPr lang="en-US" b="1" u="sng" dirty="0" smtClean="0">
                <a:solidFill>
                  <a:srgbClr val="000000"/>
                </a:solidFill>
                <a:latin typeface="Calibri" panose="020F0502020204030204" pitchFamily="34" charset="0"/>
                <a:ea typeface="Times New Roman" panose="02020603050405020304" pitchFamily="18" charset="0"/>
                <a:cs typeface="Calibri" panose="020F0502020204030204" pitchFamily="34" charset="0"/>
              </a:rPr>
              <a:t>Test details</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07278507"/>
      </p:ext>
    </p:extLst>
  </p:cSld>
  <p:clrMapOvr>
    <a:masterClrMapping/>
  </p:clrMapOvr>
  <p:transition spd="slow">
    <p:push dir="u"/>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5618" y="1004038"/>
            <a:ext cx="10058400" cy="5655088"/>
          </a:xfrm>
          <a:prstGeom prst="rect">
            <a:avLst/>
          </a:prstGeom>
        </p:spPr>
      </p:pic>
      <p:sp>
        <p:nvSpPr>
          <p:cNvPr id="3" name="Rectangle 2"/>
          <p:cNvSpPr/>
          <p:nvPr/>
        </p:nvSpPr>
        <p:spPr>
          <a:xfrm>
            <a:off x="290245" y="215315"/>
            <a:ext cx="2785571" cy="410882"/>
          </a:xfrm>
          <a:prstGeom prst="rect">
            <a:avLst/>
          </a:prstGeom>
        </p:spPr>
        <p:txBody>
          <a:bodyPr wrap="none">
            <a:spAutoFit/>
          </a:bodyPr>
          <a:lstStyle/>
          <a:p>
            <a:pPr algn="just">
              <a:lnSpc>
                <a:spcPct val="115000"/>
              </a:lnSpc>
              <a:spcAft>
                <a:spcPts val="1000"/>
              </a:spcAft>
            </a:pPr>
            <a:r>
              <a:rPr lang="en-US" b="1" u="sng" dirty="0">
                <a:solidFill>
                  <a:srgbClr val="000000"/>
                </a:solidFill>
                <a:latin typeface="Calibri" panose="020F0502020204030204" pitchFamily="34" charset="0"/>
                <a:ea typeface="Times New Roman" panose="02020603050405020304" pitchFamily="18" charset="0"/>
                <a:cs typeface="Calibri" panose="020F0502020204030204" pitchFamily="34" charset="0"/>
              </a:rPr>
              <a:t>Report </a:t>
            </a:r>
            <a:r>
              <a:rPr lang="en-US" b="1" u="sng" dirty="0" smtClean="0">
                <a:solidFill>
                  <a:srgbClr val="000000"/>
                </a:solidFill>
                <a:latin typeface="Calibri" panose="020F0502020204030204" pitchFamily="34" charset="0"/>
                <a:ea typeface="Times New Roman" panose="02020603050405020304" pitchFamily="18" charset="0"/>
                <a:cs typeface="Calibri" panose="020F0502020204030204" pitchFamily="34" charset="0"/>
              </a:rPr>
              <a:t>generate &amp; Tracking</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08377945"/>
      </p:ext>
    </p:extLst>
  </p:cSld>
  <p:clrMapOvr>
    <a:masterClrMapping/>
  </p:clrMapOvr>
  <p:transition spd="slow">
    <p:push dir="u"/>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1304" y="981760"/>
            <a:ext cx="10058400" cy="5655088"/>
          </a:xfrm>
          <a:prstGeom prst="rect">
            <a:avLst/>
          </a:prstGeom>
        </p:spPr>
      </p:pic>
      <p:sp>
        <p:nvSpPr>
          <p:cNvPr id="3" name="Rectangle 2"/>
          <p:cNvSpPr/>
          <p:nvPr/>
        </p:nvSpPr>
        <p:spPr>
          <a:xfrm>
            <a:off x="309289" y="215315"/>
            <a:ext cx="2747483" cy="392159"/>
          </a:xfrm>
          <a:prstGeom prst="rect">
            <a:avLst/>
          </a:prstGeom>
        </p:spPr>
        <p:txBody>
          <a:bodyPr wrap="none">
            <a:spAutoFit/>
          </a:bodyPr>
          <a:lstStyle/>
          <a:p>
            <a:pPr algn="just">
              <a:lnSpc>
                <a:spcPct val="115000"/>
              </a:lnSpc>
              <a:spcAft>
                <a:spcPts val="1000"/>
              </a:spcAft>
            </a:pPr>
            <a:r>
              <a:rPr lang="en-US" b="1" u="sng" dirty="0" smtClean="0">
                <a:solidFill>
                  <a:srgbClr val="000000"/>
                </a:solidFill>
                <a:latin typeface="Calibri" panose="020F0502020204030204" pitchFamily="34" charset="0"/>
                <a:ea typeface="Times New Roman" panose="02020603050405020304" pitchFamily="18" charset="0"/>
                <a:cs typeface="Calibri" panose="020F0502020204030204" pitchFamily="34" charset="0"/>
              </a:rPr>
              <a:t>Search Report in Date wise</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5031265"/>
      </p:ext>
    </p:extLst>
  </p:cSld>
  <p:clrMapOvr>
    <a:masterClrMapping/>
  </p:clrMapOvr>
  <p:transition spd="slow">
    <p:push dir="u"/>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gradFill>
          <a:gsLst>
            <a:gs pos="0">
              <a:srgbClr val="4050E5"/>
            </a:gs>
            <a:gs pos="100000">
              <a:srgbClr val="C833FF"/>
            </a:gs>
          </a:gsLst>
          <a:lin ang="5400700" scaled="0"/>
        </a:gradFill>
        <a:effectLst/>
      </p:bgPr>
    </p:bg>
    <p:spTree>
      <p:nvGrpSpPr>
        <p:cNvPr id="1" name="Shape 196"/>
        <p:cNvGrpSpPr/>
        <p:nvPr/>
      </p:nvGrpSpPr>
      <p:grpSpPr>
        <a:xfrm>
          <a:off x="0" y="0"/>
          <a:ext cx="0" cy="0"/>
          <a:chOff x="0" y="0"/>
          <a:chExt cx="0" cy="0"/>
        </a:xfrm>
      </p:grpSpPr>
      <p:sp>
        <p:nvSpPr>
          <p:cNvPr id="9" name="Google Shape;304;p35"/>
          <p:cNvSpPr/>
          <p:nvPr/>
        </p:nvSpPr>
        <p:spPr>
          <a:xfrm>
            <a:off x="4896882" y="884612"/>
            <a:ext cx="2258661" cy="1815045"/>
          </a:xfrm>
          <a:custGeom>
            <a:avLst/>
            <a:gdLst/>
            <a:ahLst/>
            <a:cxnLst/>
            <a:rect l="l" t="t" r="r" b="b"/>
            <a:pathLst>
              <a:path w="16717" h="15403" extrusionOk="0">
                <a:moveTo>
                  <a:pt x="9149" y="511"/>
                </a:moveTo>
                <a:lnTo>
                  <a:pt x="9587" y="560"/>
                </a:lnTo>
                <a:lnTo>
                  <a:pt x="10025" y="608"/>
                </a:lnTo>
                <a:lnTo>
                  <a:pt x="10439" y="681"/>
                </a:lnTo>
                <a:lnTo>
                  <a:pt x="10877" y="779"/>
                </a:lnTo>
                <a:lnTo>
                  <a:pt x="11290" y="900"/>
                </a:lnTo>
                <a:lnTo>
                  <a:pt x="11704" y="1046"/>
                </a:lnTo>
                <a:lnTo>
                  <a:pt x="12093" y="1217"/>
                </a:lnTo>
                <a:lnTo>
                  <a:pt x="12483" y="1411"/>
                </a:lnTo>
                <a:lnTo>
                  <a:pt x="12994" y="1703"/>
                </a:lnTo>
                <a:lnTo>
                  <a:pt x="13505" y="2020"/>
                </a:lnTo>
                <a:lnTo>
                  <a:pt x="13967" y="2360"/>
                </a:lnTo>
                <a:lnTo>
                  <a:pt x="14210" y="2555"/>
                </a:lnTo>
                <a:lnTo>
                  <a:pt x="14405" y="2750"/>
                </a:lnTo>
                <a:lnTo>
                  <a:pt x="14332" y="2871"/>
                </a:lnTo>
                <a:lnTo>
                  <a:pt x="14308" y="3017"/>
                </a:lnTo>
                <a:lnTo>
                  <a:pt x="14308" y="3066"/>
                </a:lnTo>
                <a:lnTo>
                  <a:pt x="14332" y="3090"/>
                </a:lnTo>
                <a:lnTo>
                  <a:pt x="14405" y="3139"/>
                </a:lnTo>
                <a:lnTo>
                  <a:pt x="14478" y="3139"/>
                </a:lnTo>
                <a:lnTo>
                  <a:pt x="14551" y="3090"/>
                </a:lnTo>
                <a:lnTo>
                  <a:pt x="14624" y="2993"/>
                </a:lnTo>
                <a:lnTo>
                  <a:pt x="14867" y="3285"/>
                </a:lnTo>
                <a:lnTo>
                  <a:pt x="14770" y="3358"/>
                </a:lnTo>
                <a:lnTo>
                  <a:pt x="14697" y="3431"/>
                </a:lnTo>
                <a:lnTo>
                  <a:pt x="14600" y="3601"/>
                </a:lnTo>
                <a:lnTo>
                  <a:pt x="14575" y="3674"/>
                </a:lnTo>
                <a:lnTo>
                  <a:pt x="14575" y="3723"/>
                </a:lnTo>
                <a:lnTo>
                  <a:pt x="14575" y="3772"/>
                </a:lnTo>
                <a:lnTo>
                  <a:pt x="14600" y="3796"/>
                </a:lnTo>
                <a:lnTo>
                  <a:pt x="14648" y="3796"/>
                </a:lnTo>
                <a:lnTo>
                  <a:pt x="14721" y="3772"/>
                </a:lnTo>
                <a:lnTo>
                  <a:pt x="14867" y="3699"/>
                </a:lnTo>
                <a:lnTo>
                  <a:pt x="15086" y="3601"/>
                </a:lnTo>
                <a:lnTo>
                  <a:pt x="15208" y="3820"/>
                </a:lnTo>
                <a:lnTo>
                  <a:pt x="15305" y="4064"/>
                </a:lnTo>
                <a:lnTo>
                  <a:pt x="15111" y="4137"/>
                </a:lnTo>
                <a:lnTo>
                  <a:pt x="15013" y="4185"/>
                </a:lnTo>
                <a:lnTo>
                  <a:pt x="14916" y="4234"/>
                </a:lnTo>
                <a:lnTo>
                  <a:pt x="14892" y="4307"/>
                </a:lnTo>
                <a:lnTo>
                  <a:pt x="14892" y="4380"/>
                </a:lnTo>
                <a:lnTo>
                  <a:pt x="14940" y="4429"/>
                </a:lnTo>
                <a:lnTo>
                  <a:pt x="15013" y="4453"/>
                </a:lnTo>
                <a:lnTo>
                  <a:pt x="15135" y="4453"/>
                </a:lnTo>
                <a:lnTo>
                  <a:pt x="15232" y="4429"/>
                </a:lnTo>
                <a:lnTo>
                  <a:pt x="15427" y="4380"/>
                </a:lnTo>
                <a:lnTo>
                  <a:pt x="15573" y="4915"/>
                </a:lnTo>
                <a:lnTo>
                  <a:pt x="15403" y="4964"/>
                </a:lnTo>
                <a:lnTo>
                  <a:pt x="15232" y="5061"/>
                </a:lnTo>
                <a:lnTo>
                  <a:pt x="15086" y="5183"/>
                </a:lnTo>
                <a:lnTo>
                  <a:pt x="15038" y="5256"/>
                </a:lnTo>
                <a:lnTo>
                  <a:pt x="15013" y="5329"/>
                </a:lnTo>
                <a:lnTo>
                  <a:pt x="15013" y="5378"/>
                </a:lnTo>
                <a:lnTo>
                  <a:pt x="15038" y="5402"/>
                </a:lnTo>
                <a:lnTo>
                  <a:pt x="15062" y="5426"/>
                </a:lnTo>
                <a:lnTo>
                  <a:pt x="15111" y="5451"/>
                </a:lnTo>
                <a:lnTo>
                  <a:pt x="15208" y="5451"/>
                </a:lnTo>
                <a:lnTo>
                  <a:pt x="15305" y="5426"/>
                </a:lnTo>
                <a:lnTo>
                  <a:pt x="15476" y="5353"/>
                </a:lnTo>
                <a:lnTo>
                  <a:pt x="15695" y="5305"/>
                </a:lnTo>
                <a:lnTo>
                  <a:pt x="15792" y="5743"/>
                </a:lnTo>
                <a:lnTo>
                  <a:pt x="15622" y="5816"/>
                </a:lnTo>
                <a:lnTo>
                  <a:pt x="15451" y="5864"/>
                </a:lnTo>
                <a:lnTo>
                  <a:pt x="15305" y="5937"/>
                </a:lnTo>
                <a:lnTo>
                  <a:pt x="15159" y="6035"/>
                </a:lnTo>
                <a:lnTo>
                  <a:pt x="15013" y="6132"/>
                </a:lnTo>
                <a:lnTo>
                  <a:pt x="15013" y="6181"/>
                </a:lnTo>
                <a:lnTo>
                  <a:pt x="15013" y="6205"/>
                </a:lnTo>
                <a:lnTo>
                  <a:pt x="15038" y="6229"/>
                </a:lnTo>
                <a:lnTo>
                  <a:pt x="15403" y="6229"/>
                </a:lnTo>
                <a:lnTo>
                  <a:pt x="15719" y="6181"/>
                </a:lnTo>
                <a:lnTo>
                  <a:pt x="15914" y="6156"/>
                </a:lnTo>
                <a:lnTo>
                  <a:pt x="16035" y="6594"/>
                </a:lnTo>
                <a:lnTo>
                  <a:pt x="15768" y="6691"/>
                </a:lnTo>
                <a:lnTo>
                  <a:pt x="15549" y="6764"/>
                </a:lnTo>
                <a:lnTo>
                  <a:pt x="15184" y="6910"/>
                </a:lnTo>
                <a:lnTo>
                  <a:pt x="15135" y="6935"/>
                </a:lnTo>
                <a:lnTo>
                  <a:pt x="15062" y="6983"/>
                </a:lnTo>
                <a:lnTo>
                  <a:pt x="15038" y="7032"/>
                </a:lnTo>
                <a:lnTo>
                  <a:pt x="15013" y="7081"/>
                </a:lnTo>
                <a:lnTo>
                  <a:pt x="15038" y="7056"/>
                </a:lnTo>
                <a:lnTo>
                  <a:pt x="15013" y="7105"/>
                </a:lnTo>
                <a:lnTo>
                  <a:pt x="15013" y="7129"/>
                </a:lnTo>
                <a:lnTo>
                  <a:pt x="15038" y="7154"/>
                </a:lnTo>
                <a:lnTo>
                  <a:pt x="15086" y="7202"/>
                </a:lnTo>
                <a:lnTo>
                  <a:pt x="15208" y="7227"/>
                </a:lnTo>
                <a:lnTo>
                  <a:pt x="15403" y="7227"/>
                </a:lnTo>
                <a:lnTo>
                  <a:pt x="15622" y="7178"/>
                </a:lnTo>
                <a:lnTo>
                  <a:pt x="15841" y="7129"/>
                </a:lnTo>
                <a:lnTo>
                  <a:pt x="16108" y="7056"/>
                </a:lnTo>
                <a:lnTo>
                  <a:pt x="16108" y="7397"/>
                </a:lnTo>
                <a:lnTo>
                  <a:pt x="16108" y="7713"/>
                </a:lnTo>
                <a:lnTo>
                  <a:pt x="16035" y="7713"/>
                </a:lnTo>
                <a:lnTo>
                  <a:pt x="15670" y="7762"/>
                </a:lnTo>
                <a:lnTo>
                  <a:pt x="15330" y="7786"/>
                </a:lnTo>
                <a:lnTo>
                  <a:pt x="14965" y="7835"/>
                </a:lnTo>
                <a:lnTo>
                  <a:pt x="14600" y="7932"/>
                </a:lnTo>
                <a:lnTo>
                  <a:pt x="14575" y="7957"/>
                </a:lnTo>
                <a:lnTo>
                  <a:pt x="14575" y="7981"/>
                </a:lnTo>
                <a:lnTo>
                  <a:pt x="14575" y="8005"/>
                </a:lnTo>
                <a:lnTo>
                  <a:pt x="14600" y="8030"/>
                </a:lnTo>
                <a:lnTo>
                  <a:pt x="15330" y="8151"/>
                </a:lnTo>
                <a:lnTo>
                  <a:pt x="15500" y="8176"/>
                </a:lnTo>
                <a:lnTo>
                  <a:pt x="15695" y="8200"/>
                </a:lnTo>
                <a:lnTo>
                  <a:pt x="15865" y="8176"/>
                </a:lnTo>
                <a:lnTo>
                  <a:pt x="16035" y="8127"/>
                </a:lnTo>
                <a:lnTo>
                  <a:pt x="16035" y="8176"/>
                </a:lnTo>
                <a:lnTo>
                  <a:pt x="15938" y="8565"/>
                </a:lnTo>
                <a:lnTo>
                  <a:pt x="15816" y="8930"/>
                </a:lnTo>
                <a:lnTo>
                  <a:pt x="15524" y="8881"/>
                </a:lnTo>
                <a:lnTo>
                  <a:pt x="15232" y="8833"/>
                </a:lnTo>
                <a:lnTo>
                  <a:pt x="15013" y="8784"/>
                </a:lnTo>
                <a:lnTo>
                  <a:pt x="14794" y="8760"/>
                </a:lnTo>
                <a:lnTo>
                  <a:pt x="14332" y="8784"/>
                </a:lnTo>
                <a:lnTo>
                  <a:pt x="14308" y="8784"/>
                </a:lnTo>
                <a:lnTo>
                  <a:pt x="14308" y="8808"/>
                </a:lnTo>
                <a:lnTo>
                  <a:pt x="14308" y="8833"/>
                </a:lnTo>
                <a:lnTo>
                  <a:pt x="14332" y="8833"/>
                </a:lnTo>
                <a:lnTo>
                  <a:pt x="14478" y="8881"/>
                </a:lnTo>
                <a:lnTo>
                  <a:pt x="14624" y="8954"/>
                </a:lnTo>
                <a:lnTo>
                  <a:pt x="14965" y="9125"/>
                </a:lnTo>
                <a:lnTo>
                  <a:pt x="15281" y="9271"/>
                </a:lnTo>
                <a:lnTo>
                  <a:pt x="15451" y="9319"/>
                </a:lnTo>
                <a:lnTo>
                  <a:pt x="15622" y="9368"/>
                </a:lnTo>
                <a:lnTo>
                  <a:pt x="15500" y="9636"/>
                </a:lnTo>
                <a:lnTo>
                  <a:pt x="15354" y="9903"/>
                </a:lnTo>
                <a:lnTo>
                  <a:pt x="15135" y="9782"/>
                </a:lnTo>
                <a:lnTo>
                  <a:pt x="14916" y="9684"/>
                </a:lnTo>
                <a:lnTo>
                  <a:pt x="14429" y="9563"/>
                </a:lnTo>
                <a:lnTo>
                  <a:pt x="14210" y="9490"/>
                </a:lnTo>
                <a:lnTo>
                  <a:pt x="13943" y="9441"/>
                </a:lnTo>
                <a:lnTo>
                  <a:pt x="13699" y="9417"/>
                </a:lnTo>
                <a:lnTo>
                  <a:pt x="13553" y="9417"/>
                </a:lnTo>
                <a:lnTo>
                  <a:pt x="13456" y="9465"/>
                </a:lnTo>
                <a:lnTo>
                  <a:pt x="13432" y="9490"/>
                </a:lnTo>
                <a:lnTo>
                  <a:pt x="13432" y="9514"/>
                </a:lnTo>
                <a:lnTo>
                  <a:pt x="13578" y="9636"/>
                </a:lnTo>
                <a:lnTo>
                  <a:pt x="13772" y="9733"/>
                </a:lnTo>
                <a:lnTo>
                  <a:pt x="14137" y="9855"/>
                </a:lnTo>
                <a:lnTo>
                  <a:pt x="14648" y="10049"/>
                </a:lnTo>
                <a:lnTo>
                  <a:pt x="14892" y="10147"/>
                </a:lnTo>
                <a:lnTo>
                  <a:pt x="15135" y="10244"/>
                </a:lnTo>
                <a:lnTo>
                  <a:pt x="14794" y="10706"/>
                </a:lnTo>
                <a:lnTo>
                  <a:pt x="14721" y="10658"/>
                </a:lnTo>
                <a:lnTo>
                  <a:pt x="14624" y="10633"/>
                </a:lnTo>
                <a:lnTo>
                  <a:pt x="14405" y="10560"/>
                </a:lnTo>
                <a:lnTo>
                  <a:pt x="13991" y="10512"/>
                </a:lnTo>
                <a:lnTo>
                  <a:pt x="13772" y="10439"/>
                </a:lnTo>
                <a:lnTo>
                  <a:pt x="13505" y="10366"/>
                </a:lnTo>
                <a:lnTo>
                  <a:pt x="13359" y="10341"/>
                </a:lnTo>
                <a:lnTo>
                  <a:pt x="13213" y="10317"/>
                </a:lnTo>
                <a:lnTo>
                  <a:pt x="13115" y="10341"/>
                </a:lnTo>
                <a:lnTo>
                  <a:pt x="12994" y="10390"/>
                </a:lnTo>
                <a:lnTo>
                  <a:pt x="12994" y="10414"/>
                </a:lnTo>
                <a:lnTo>
                  <a:pt x="13018" y="10536"/>
                </a:lnTo>
                <a:lnTo>
                  <a:pt x="13091" y="10609"/>
                </a:lnTo>
                <a:lnTo>
                  <a:pt x="13188" y="10682"/>
                </a:lnTo>
                <a:lnTo>
                  <a:pt x="13310" y="10731"/>
                </a:lnTo>
                <a:lnTo>
                  <a:pt x="13553" y="10828"/>
                </a:lnTo>
                <a:lnTo>
                  <a:pt x="13772" y="10877"/>
                </a:lnTo>
                <a:lnTo>
                  <a:pt x="14113" y="10998"/>
                </a:lnTo>
                <a:lnTo>
                  <a:pt x="14308" y="11047"/>
                </a:lnTo>
                <a:lnTo>
                  <a:pt x="14502" y="11071"/>
                </a:lnTo>
                <a:lnTo>
                  <a:pt x="14089" y="11509"/>
                </a:lnTo>
                <a:lnTo>
                  <a:pt x="13943" y="11412"/>
                </a:lnTo>
                <a:lnTo>
                  <a:pt x="13772" y="11339"/>
                </a:lnTo>
                <a:lnTo>
                  <a:pt x="13432" y="11242"/>
                </a:lnTo>
                <a:lnTo>
                  <a:pt x="13067" y="11144"/>
                </a:lnTo>
                <a:lnTo>
                  <a:pt x="12702" y="11071"/>
                </a:lnTo>
                <a:lnTo>
                  <a:pt x="12337" y="11047"/>
                </a:lnTo>
                <a:lnTo>
                  <a:pt x="11972" y="11096"/>
                </a:lnTo>
                <a:lnTo>
                  <a:pt x="11947" y="11096"/>
                </a:lnTo>
                <a:lnTo>
                  <a:pt x="11899" y="11120"/>
                </a:lnTo>
                <a:lnTo>
                  <a:pt x="11874" y="11193"/>
                </a:lnTo>
                <a:lnTo>
                  <a:pt x="11850" y="11266"/>
                </a:lnTo>
                <a:lnTo>
                  <a:pt x="11874" y="11290"/>
                </a:lnTo>
                <a:lnTo>
                  <a:pt x="11899" y="11363"/>
                </a:lnTo>
                <a:lnTo>
                  <a:pt x="11972" y="11412"/>
                </a:lnTo>
                <a:lnTo>
                  <a:pt x="12580" y="11509"/>
                </a:lnTo>
                <a:lnTo>
                  <a:pt x="12872" y="11582"/>
                </a:lnTo>
                <a:lnTo>
                  <a:pt x="13164" y="11655"/>
                </a:lnTo>
                <a:lnTo>
                  <a:pt x="13432" y="11753"/>
                </a:lnTo>
                <a:lnTo>
                  <a:pt x="13675" y="11850"/>
                </a:lnTo>
                <a:lnTo>
                  <a:pt x="13359" y="12118"/>
                </a:lnTo>
                <a:lnTo>
                  <a:pt x="13018" y="12337"/>
                </a:lnTo>
                <a:lnTo>
                  <a:pt x="12994" y="12288"/>
                </a:lnTo>
                <a:lnTo>
                  <a:pt x="12945" y="12239"/>
                </a:lnTo>
                <a:lnTo>
                  <a:pt x="12775" y="12166"/>
                </a:lnTo>
                <a:lnTo>
                  <a:pt x="12604" y="12142"/>
                </a:lnTo>
                <a:lnTo>
                  <a:pt x="12410" y="12118"/>
                </a:lnTo>
                <a:lnTo>
                  <a:pt x="12215" y="12069"/>
                </a:lnTo>
                <a:lnTo>
                  <a:pt x="11850" y="11947"/>
                </a:lnTo>
                <a:lnTo>
                  <a:pt x="11558" y="11826"/>
                </a:lnTo>
                <a:lnTo>
                  <a:pt x="11242" y="11704"/>
                </a:lnTo>
                <a:lnTo>
                  <a:pt x="11096" y="11655"/>
                </a:lnTo>
                <a:lnTo>
                  <a:pt x="10950" y="11607"/>
                </a:lnTo>
                <a:lnTo>
                  <a:pt x="10779" y="11582"/>
                </a:lnTo>
                <a:lnTo>
                  <a:pt x="10633" y="11582"/>
                </a:lnTo>
                <a:lnTo>
                  <a:pt x="10609" y="11607"/>
                </a:lnTo>
                <a:lnTo>
                  <a:pt x="10609" y="11655"/>
                </a:lnTo>
                <a:lnTo>
                  <a:pt x="10682" y="11753"/>
                </a:lnTo>
                <a:lnTo>
                  <a:pt x="10804" y="11874"/>
                </a:lnTo>
                <a:lnTo>
                  <a:pt x="10925" y="11947"/>
                </a:lnTo>
                <a:lnTo>
                  <a:pt x="11047" y="12045"/>
                </a:lnTo>
                <a:lnTo>
                  <a:pt x="11315" y="12166"/>
                </a:lnTo>
                <a:lnTo>
                  <a:pt x="11582" y="12288"/>
                </a:lnTo>
                <a:lnTo>
                  <a:pt x="11826" y="12385"/>
                </a:lnTo>
                <a:lnTo>
                  <a:pt x="12093" y="12483"/>
                </a:lnTo>
                <a:lnTo>
                  <a:pt x="12361" y="12556"/>
                </a:lnTo>
                <a:lnTo>
                  <a:pt x="12507" y="12580"/>
                </a:lnTo>
                <a:lnTo>
                  <a:pt x="12629" y="12580"/>
                </a:lnTo>
                <a:lnTo>
                  <a:pt x="12239" y="12799"/>
                </a:lnTo>
                <a:lnTo>
                  <a:pt x="11850" y="12969"/>
                </a:lnTo>
                <a:lnTo>
                  <a:pt x="11801" y="12921"/>
                </a:lnTo>
                <a:lnTo>
                  <a:pt x="11680" y="12823"/>
                </a:lnTo>
                <a:lnTo>
                  <a:pt x="11558" y="12775"/>
                </a:lnTo>
                <a:lnTo>
                  <a:pt x="11266" y="12677"/>
                </a:lnTo>
                <a:lnTo>
                  <a:pt x="10998" y="12604"/>
                </a:lnTo>
                <a:lnTo>
                  <a:pt x="10731" y="12531"/>
                </a:lnTo>
                <a:lnTo>
                  <a:pt x="10585" y="12458"/>
                </a:lnTo>
                <a:lnTo>
                  <a:pt x="10439" y="12385"/>
                </a:lnTo>
                <a:lnTo>
                  <a:pt x="10171" y="12239"/>
                </a:lnTo>
                <a:lnTo>
                  <a:pt x="10025" y="12166"/>
                </a:lnTo>
                <a:lnTo>
                  <a:pt x="9879" y="12118"/>
                </a:lnTo>
                <a:lnTo>
                  <a:pt x="9733" y="12093"/>
                </a:lnTo>
                <a:lnTo>
                  <a:pt x="9563" y="12093"/>
                </a:lnTo>
                <a:lnTo>
                  <a:pt x="9514" y="12118"/>
                </a:lnTo>
                <a:lnTo>
                  <a:pt x="9490" y="12142"/>
                </a:lnTo>
                <a:lnTo>
                  <a:pt x="9490" y="12191"/>
                </a:lnTo>
                <a:lnTo>
                  <a:pt x="9514" y="12215"/>
                </a:lnTo>
                <a:lnTo>
                  <a:pt x="9733" y="12410"/>
                </a:lnTo>
                <a:lnTo>
                  <a:pt x="9952" y="12580"/>
                </a:lnTo>
                <a:lnTo>
                  <a:pt x="10220" y="12750"/>
                </a:lnTo>
                <a:lnTo>
                  <a:pt x="10463" y="12872"/>
                </a:lnTo>
                <a:lnTo>
                  <a:pt x="10682" y="12969"/>
                </a:lnTo>
                <a:lnTo>
                  <a:pt x="10901" y="13042"/>
                </a:lnTo>
                <a:lnTo>
                  <a:pt x="11363" y="13188"/>
                </a:lnTo>
                <a:lnTo>
                  <a:pt x="10852" y="13359"/>
                </a:lnTo>
                <a:lnTo>
                  <a:pt x="10317" y="13505"/>
                </a:lnTo>
                <a:lnTo>
                  <a:pt x="10317" y="13480"/>
                </a:lnTo>
                <a:lnTo>
                  <a:pt x="10366" y="13359"/>
                </a:lnTo>
                <a:lnTo>
                  <a:pt x="10366" y="13310"/>
                </a:lnTo>
                <a:lnTo>
                  <a:pt x="10342" y="13261"/>
                </a:lnTo>
                <a:lnTo>
                  <a:pt x="10293" y="13213"/>
                </a:lnTo>
                <a:lnTo>
                  <a:pt x="10244" y="13164"/>
                </a:lnTo>
                <a:lnTo>
                  <a:pt x="9198" y="12604"/>
                </a:lnTo>
                <a:lnTo>
                  <a:pt x="9028" y="12507"/>
                </a:lnTo>
                <a:lnTo>
                  <a:pt x="8809" y="12410"/>
                </a:lnTo>
                <a:lnTo>
                  <a:pt x="8711" y="12385"/>
                </a:lnTo>
                <a:lnTo>
                  <a:pt x="8590" y="12361"/>
                </a:lnTo>
                <a:lnTo>
                  <a:pt x="8492" y="12385"/>
                </a:lnTo>
                <a:lnTo>
                  <a:pt x="8419" y="12434"/>
                </a:lnTo>
                <a:lnTo>
                  <a:pt x="8419" y="12458"/>
                </a:lnTo>
                <a:lnTo>
                  <a:pt x="8444" y="12556"/>
                </a:lnTo>
                <a:lnTo>
                  <a:pt x="8517" y="12629"/>
                </a:lnTo>
                <a:lnTo>
                  <a:pt x="8687" y="12799"/>
                </a:lnTo>
                <a:lnTo>
                  <a:pt x="9028" y="13042"/>
                </a:lnTo>
                <a:lnTo>
                  <a:pt x="9490" y="13334"/>
                </a:lnTo>
                <a:lnTo>
                  <a:pt x="9733" y="13456"/>
                </a:lnTo>
                <a:lnTo>
                  <a:pt x="10001" y="13553"/>
                </a:lnTo>
                <a:lnTo>
                  <a:pt x="9539" y="13651"/>
                </a:lnTo>
                <a:lnTo>
                  <a:pt x="9076" y="13699"/>
                </a:lnTo>
                <a:lnTo>
                  <a:pt x="9052" y="13651"/>
                </a:lnTo>
                <a:lnTo>
                  <a:pt x="8857" y="13480"/>
                </a:lnTo>
                <a:lnTo>
                  <a:pt x="8638" y="13334"/>
                </a:lnTo>
                <a:lnTo>
                  <a:pt x="8176" y="13067"/>
                </a:lnTo>
                <a:lnTo>
                  <a:pt x="7762" y="12799"/>
                </a:lnTo>
                <a:lnTo>
                  <a:pt x="7568" y="12677"/>
                </a:lnTo>
                <a:lnTo>
                  <a:pt x="7349" y="12604"/>
                </a:lnTo>
                <a:lnTo>
                  <a:pt x="7300" y="12604"/>
                </a:lnTo>
                <a:lnTo>
                  <a:pt x="7276" y="12653"/>
                </a:lnTo>
                <a:lnTo>
                  <a:pt x="7276" y="12775"/>
                </a:lnTo>
                <a:lnTo>
                  <a:pt x="7300" y="12872"/>
                </a:lnTo>
                <a:lnTo>
                  <a:pt x="7373" y="12969"/>
                </a:lnTo>
                <a:lnTo>
                  <a:pt x="7446" y="13042"/>
                </a:lnTo>
                <a:lnTo>
                  <a:pt x="7616" y="13213"/>
                </a:lnTo>
                <a:lnTo>
                  <a:pt x="7787" y="13334"/>
                </a:lnTo>
                <a:lnTo>
                  <a:pt x="8103" y="13553"/>
                </a:lnTo>
                <a:lnTo>
                  <a:pt x="8444" y="13748"/>
                </a:lnTo>
                <a:lnTo>
                  <a:pt x="8346" y="13748"/>
                </a:lnTo>
                <a:lnTo>
                  <a:pt x="7835" y="13772"/>
                </a:lnTo>
                <a:lnTo>
                  <a:pt x="7349" y="13724"/>
                </a:lnTo>
                <a:lnTo>
                  <a:pt x="7373" y="13699"/>
                </a:lnTo>
                <a:lnTo>
                  <a:pt x="7397" y="13651"/>
                </a:lnTo>
                <a:lnTo>
                  <a:pt x="7422" y="13578"/>
                </a:lnTo>
                <a:lnTo>
                  <a:pt x="7397" y="13529"/>
                </a:lnTo>
                <a:lnTo>
                  <a:pt x="7373" y="13456"/>
                </a:lnTo>
                <a:lnTo>
                  <a:pt x="7324" y="13383"/>
                </a:lnTo>
                <a:lnTo>
                  <a:pt x="7203" y="13286"/>
                </a:lnTo>
                <a:lnTo>
                  <a:pt x="6911" y="13091"/>
                </a:lnTo>
                <a:lnTo>
                  <a:pt x="6643" y="12872"/>
                </a:lnTo>
                <a:lnTo>
                  <a:pt x="6521" y="12799"/>
                </a:lnTo>
                <a:lnTo>
                  <a:pt x="6448" y="12750"/>
                </a:lnTo>
                <a:lnTo>
                  <a:pt x="6424" y="12702"/>
                </a:lnTo>
                <a:lnTo>
                  <a:pt x="6424" y="12677"/>
                </a:lnTo>
                <a:lnTo>
                  <a:pt x="6400" y="12677"/>
                </a:lnTo>
                <a:lnTo>
                  <a:pt x="6375" y="12702"/>
                </a:lnTo>
                <a:lnTo>
                  <a:pt x="6351" y="12775"/>
                </a:lnTo>
                <a:lnTo>
                  <a:pt x="6327" y="12823"/>
                </a:lnTo>
                <a:lnTo>
                  <a:pt x="6351" y="12969"/>
                </a:lnTo>
                <a:lnTo>
                  <a:pt x="6400" y="13042"/>
                </a:lnTo>
                <a:lnTo>
                  <a:pt x="6448" y="13140"/>
                </a:lnTo>
                <a:lnTo>
                  <a:pt x="6570" y="13286"/>
                </a:lnTo>
                <a:lnTo>
                  <a:pt x="6716" y="13432"/>
                </a:lnTo>
                <a:lnTo>
                  <a:pt x="6862" y="13553"/>
                </a:lnTo>
                <a:lnTo>
                  <a:pt x="7032" y="13675"/>
                </a:lnTo>
                <a:lnTo>
                  <a:pt x="7032" y="13675"/>
                </a:lnTo>
                <a:lnTo>
                  <a:pt x="6619" y="13578"/>
                </a:lnTo>
                <a:lnTo>
                  <a:pt x="6229" y="13456"/>
                </a:lnTo>
                <a:lnTo>
                  <a:pt x="5864" y="13334"/>
                </a:lnTo>
                <a:lnTo>
                  <a:pt x="5670" y="13286"/>
                </a:lnTo>
                <a:lnTo>
                  <a:pt x="5475" y="13261"/>
                </a:lnTo>
                <a:lnTo>
                  <a:pt x="5280" y="13237"/>
                </a:lnTo>
                <a:lnTo>
                  <a:pt x="5086" y="13261"/>
                </a:lnTo>
                <a:lnTo>
                  <a:pt x="4988" y="13286"/>
                </a:lnTo>
                <a:lnTo>
                  <a:pt x="4915" y="13334"/>
                </a:lnTo>
                <a:lnTo>
                  <a:pt x="4842" y="13407"/>
                </a:lnTo>
                <a:lnTo>
                  <a:pt x="4818" y="13505"/>
                </a:lnTo>
                <a:lnTo>
                  <a:pt x="4672" y="13651"/>
                </a:lnTo>
                <a:lnTo>
                  <a:pt x="4502" y="13797"/>
                </a:lnTo>
                <a:lnTo>
                  <a:pt x="4331" y="13943"/>
                </a:lnTo>
                <a:lnTo>
                  <a:pt x="4161" y="14064"/>
                </a:lnTo>
                <a:lnTo>
                  <a:pt x="3869" y="14259"/>
                </a:lnTo>
                <a:lnTo>
                  <a:pt x="3553" y="14405"/>
                </a:lnTo>
                <a:lnTo>
                  <a:pt x="3212" y="14551"/>
                </a:lnTo>
                <a:lnTo>
                  <a:pt x="2896" y="14648"/>
                </a:lnTo>
                <a:lnTo>
                  <a:pt x="2555" y="14745"/>
                </a:lnTo>
                <a:lnTo>
                  <a:pt x="2190" y="14818"/>
                </a:lnTo>
                <a:lnTo>
                  <a:pt x="1825" y="14867"/>
                </a:lnTo>
                <a:lnTo>
                  <a:pt x="1485" y="14891"/>
                </a:lnTo>
                <a:lnTo>
                  <a:pt x="1314" y="14891"/>
                </a:lnTo>
                <a:lnTo>
                  <a:pt x="1144" y="14867"/>
                </a:lnTo>
                <a:lnTo>
                  <a:pt x="1436" y="14672"/>
                </a:lnTo>
                <a:lnTo>
                  <a:pt x="1728" y="14453"/>
                </a:lnTo>
                <a:lnTo>
                  <a:pt x="1996" y="14210"/>
                </a:lnTo>
                <a:lnTo>
                  <a:pt x="2239" y="13991"/>
                </a:lnTo>
                <a:lnTo>
                  <a:pt x="2604" y="13626"/>
                </a:lnTo>
                <a:lnTo>
                  <a:pt x="2774" y="13432"/>
                </a:lnTo>
                <a:lnTo>
                  <a:pt x="2944" y="13188"/>
                </a:lnTo>
                <a:lnTo>
                  <a:pt x="3066" y="12945"/>
                </a:lnTo>
                <a:lnTo>
                  <a:pt x="3163" y="12702"/>
                </a:lnTo>
                <a:lnTo>
                  <a:pt x="3212" y="12458"/>
                </a:lnTo>
                <a:lnTo>
                  <a:pt x="3212" y="12337"/>
                </a:lnTo>
                <a:lnTo>
                  <a:pt x="3212" y="12215"/>
                </a:lnTo>
                <a:lnTo>
                  <a:pt x="3236" y="12118"/>
                </a:lnTo>
                <a:lnTo>
                  <a:pt x="3212" y="12045"/>
                </a:lnTo>
                <a:lnTo>
                  <a:pt x="3188" y="11972"/>
                </a:lnTo>
                <a:lnTo>
                  <a:pt x="3115" y="11923"/>
                </a:lnTo>
                <a:lnTo>
                  <a:pt x="2920" y="11826"/>
                </a:lnTo>
                <a:lnTo>
                  <a:pt x="2750" y="11704"/>
                </a:lnTo>
                <a:lnTo>
                  <a:pt x="2409" y="11461"/>
                </a:lnTo>
                <a:lnTo>
                  <a:pt x="2117" y="11169"/>
                </a:lnTo>
                <a:lnTo>
                  <a:pt x="1850" y="10852"/>
                </a:lnTo>
                <a:lnTo>
                  <a:pt x="1631" y="10512"/>
                </a:lnTo>
                <a:lnTo>
                  <a:pt x="1412" y="10147"/>
                </a:lnTo>
                <a:lnTo>
                  <a:pt x="1241" y="9757"/>
                </a:lnTo>
                <a:lnTo>
                  <a:pt x="1095" y="9368"/>
                </a:lnTo>
                <a:lnTo>
                  <a:pt x="949" y="8979"/>
                </a:lnTo>
                <a:lnTo>
                  <a:pt x="828" y="8565"/>
                </a:lnTo>
                <a:lnTo>
                  <a:pt x="755" y="8127"/>
                </a:lnTo>
                <a:lnTo>
                  <a:pt x="682" y="7689"/>
                </a:lnTo>
                <a:lnTo>
                  <a:pt x="657" y="7251"/>
                </a:lnTo>
                <a:lnTo>
                  <a:pt x="657" y="6837"/>
                </a:lnTo>
                <a:lnTo>
                  <a:pt x="706" y="6399"/>
                </a:lnTo>
                <a:lnTo>
                  <a:pt x="803" y="5986"/>
                </a:lnTo>
                <a:lnTo>
                  <a:pt x="925" y="5548"/>
                </a:lnTo>
                <a:lnTo>
                  <a:pt x="1120" y="5110"/>
                </a:lnTo>
                <a:lnTo>
                  <a:pt x="1339" y="4696"/>
                </a:lnTo>
                <a:lnTo>
                  <a:pt x="1606" y="4307"/>
                </a:lnTo>
                <a:lnTo>
                  <a:pt x="1898" y="3869"/>
                </a:lnTo>
                <a:lnTo>
                  <a:pt x="2166" y="3431"/>
                </a:lnTo>
                <a:lnTo>
                  <a:pt x="2434" y="3017"/>
                </a:lnTo>
                <a:lnTo>
                  <a:pt x="2604" y="2823"/>
                </a:lnTo>
                <a:lnTo>
                  <a:pt x="2774" y="2628"/>
                </a:lnTo>
                <a:lnTo>
                  <a:pt x="3115" y="2336"/>
                </a:lnTo>
                <a:lnTo>
                  <a:pt x="3431" y="2068"/>
                </a:lnTo>
                <a:lnTo>
                  <a:pt x="3772" y="1825"/>
                </a:lnTo>
                <a:lnTo>
                  <a:pt x="4137" y="1582"/>
                </a:lnTo>
                <a:lnTo>
                  <a:pt x="4502" y="1387"/>
                </a:lnTo>
                <a:lnTo>
                  <a:pt x="4867" y="1192"/>
                </a:lnTo>
                <a:lnTo>
                  <a:pt x="5256" y="1046"/>
                </a:lnTo>
                <a:lnTo>
                  <a:pt x="5670" y="900"/>
                </a:lnTo>
                <a:lnTo>
                  <a:pt x="6083" y="803"/>
                </a:lnTo>
                <a:lnTo>
                  <a:pt x="6497" y="706"/>
                </a:lnTo>
                <a:lnTo>
                  <a:pt x="6935" y="633"/>
                </a:lnTo>
                <a:lnTo>
                  <a:pt x="7373" y="584"/>
                </a:lnTo>
                <a:lnTo>
                  <a:pt x="7811" y="535"/>
                </a:lnTo>
                <a:lnTo>
                  <a:pt x="8249" y="511"/>
                </a:lnTo>
                <a:close/>
                <a:moveTo>
                  <a:pt x="8444" y="0"/>
                </a:moveTo>
                <a:lnTo>
                  <a:pt x="7641" y="24"/>
                </a:lnTo>
                <a:lnTo>
                  <a:pt x="6838" y="122"/>
                </a:lnTo>
                <a:lnTo>
                  <a:pt x="6351" y="195"/>
                </a:lnTo>
                <a:lnTo>
                  <a:pt x="5889" y="292"/>
                </a:lnTo>
                <a:lnTo>
                  <a:pt x="5426" y="414"/>
                </a:lnTo>
                <a:lnTo>
                  <a:pt x="4964" y="560"/>
                </a:lnTo>
                <a:lnTo>
                  <a:pt x="4502" y="730"/>
                </a:lnTo>
                <a:lnTo>
                  <a:pt x="4088" y="949"/>
                </a:lnTo>
                <a:lnTo>
                  <a:pt x="3674" y="1217"/>
                </a:lnTo>
                <a:lnTo>
                  <a:pt x="3285" y="1509"/>
                </a:lnTo>
                <a:lnTo>
                  <a:pt x="2823" y="1922"/>
                </a:lnTo>
                <a:lnTo>
                  <a:pt x="2385" y="2312"/>
                </a:lnTo>
                <a:lnTo>
                  <a:pt x="2166" y="2531"/>
                </a:lnTo>
                <a:lnTo>
                  <a:pt x="1947" y="2725"/>
                </a:lnTo>
                <a:lnTo>
                  <a:pt x="1752" y="2969"/>
                </a:lnTo>
                <a:lnTo>
                  <a:pt x="1582" y="3212"/>
                </a:lnTo>
                <a:lnTo>
                  <a:pt x="1266" y="3723"/>
                </a:lnTo>
                <a:lnTo>
                  <a:pt x="974" y="4283"/>
                </a:lnTo>
                <a:lnTo>
                  <a:pt x="682" y="4842"/>
                </a:lnTo>
                <a:lnTo>
                  <a:pt x="438" y="5402"/>
                </a:lnTo>
                <a:lnTo>
                  <a:pt x="341" y="5645"/>
                </a:lnTo>
                <a:lnTo>
                  <a:pt x="268" y="5889"/>
                </a:lnTo>
                <a:lnTo>
                  <a:pt x="195" y="6132"/>
                </a:lnTo>
                <a:lnTo>
                  <a:pt x="146" y="6375"/>
                </a:lnTo>
                <a:lnTo>
                  <a:pt x="122" y="6886"/>
                </a:lnTo>
                <a:lnTo>
                  <a:pt x="122" y="7397"/>
                </a:lnTo>
                <a:lnTo>
                  <a:pt x="171" y="7908"/>
                </a:lnTo>
                <a:lnTo>
                  <a:pt x="268" y="8419"/>
                </a:lnTo>
                <a:lnTo>
                  <a:pt x="390" y="8906"/>
                </a:lnTo>
                <a:lnTo>
                  <a:pt x="536" y="9392"/>
                </a:lnTo>
                <a:lnTo>
                  <a:pt x="682" y="9830"/>
                </a:lnTo>
                <a:lnTo>
                  <a:pt x="876" y="10244"/>
                </a:lnTo>
                <a:lnTo>
                  <a:pt x="1095" y="10658"/>
                </a:lnTo>
                <a:lnTo>
                  <a:pt x="1339" y="11047"/>
                </a:lnTo>
                <a:lnTo>
                  <a:pt x="1631" y="11412"/>
                </a:lnTo>
                <a:lnTo>
                  <a:pt x="1947" y="11728"/>
                </a:lnTo>
                <a:lnTo>
                  <a:pt x="2117" y="11874"/>
                </a:lnTo>
                <a:lnTo>
                  <a:pt x="2312" y="12020"/>
                </a:lnTo>
                <a:lnTo>
                  <a:pt x="2507" y="12142"/>
                </a:lnTo>
                <a:lnTo>
                  <a:pt x="2701" y="12239"/>
                </a:lnTo>
                <a:lnTo>
                  <a:pt x="2677" y="12458"/>
                </a:lnTo>
                <a:lnTo>
                  <a:pt x="2604" y="12653"/>
                </a:lnTo>
                <a:lnTo>
                  <a:pt x="2482" y="12848"/>
                </a:lnTo>
                <a:lnTo>
                  <a:pt x="2361" y="13042"/>
                </a:lnTo>
                <a:lnTo>
                  <a:pt x="2215" y="13213"/>
                </a:lnTo>
                <a:lnTo>
                  <a:pt x="2069" y="13359"/>
                </a:lnTo>
                <a:lnTo>
                  <a:pt x="1752" y="13675"/>
                </a:lnTo>
                <a:lnTo>
                  <a:pt x="1412" y="13967"/>
                </a:lnTo>
                <a:lnTo>
                  <a:pt x="1047" y="14259"/>
                </a:lnTo>
                <a:lnTo>
                  <a:pt x="828" y="14381"/>
                </a:lnTo>
                <a:lnTo>
                  <a:pt x="633" y="14478"/>
                </a:lnTo>
                <a:lnTo>
                  <a:pt x="414" y="14575"/>
                </a:lnTo>
                <a:lnTo>
                  <a:pt x="195" y="14648"/>
                </a:lnTo>
                <a:lnTo>
                  <a:pt x="98" y="14697"/>
                </a:lnTo>
                <a:lnTo>
                  <a:pt x="25" y="14794"/>
                </a:lnTo>
                <a:lnTo>
                  <a:pt x="0" y="14891"/>
                </a:lnTo>
                <a:lnTo>
                  <a:pt x="25" y="14989"/>
                </a:lnTo>
                <a:lnTo>
                  <a:pt x="49" y="15086"/>
                </a:lnTo>
                <a:lnTo>
                  <a:pt x="146" y="15159"/>
                </a:lnTo>
                <a:lnTo>
                  <a:pt x="244" y="15208"/>
                </a:lnTo>
                <a:lnTo>
                  <a:pt x="365" y="15208"/>
                </a:lnTo>
                <a:lnTo>
                  <a:pt x="414" y="15183"/>
                </a:lnTo>
                <a:lnTo>
                  <a:pt x="560" y="15256"/>
                </a:lnTo>
                <a:lnTo>
                  <a:pt x="682" y="15305"/>
                </a:lnTo>
                <a:lnTo>
                  <a:pt x="998" y="15378"/>
                </a:lnTo>
                <a:lnTo>
                  <a:pt x="1314" y="15402"/>
                </a:lnTo>
                <a:lnTo>
                  <a:pt x="1679" y="15402"/>
                </a:lnTo>
                <a:lnTo>
                  <a:pt x="2020" y="15354"/>
                </a:lnTo>
                <a:lnTo>
                  <a:pt x="2336" y="15305"/>
                </a:lnTo>
                <a:lnTo>
                  <a:pt x="2896" y="15183"/>
                </a:lnTo>
                <a:lnTo>
                  <a:pt x="3261" y="15062"/>
                </a:lnTo>
                <a:lnTo>
                  <a:pt x="3626" y="14916"/>
                </a:lnTo>
                <a:lnTo>
                  <a:pt x="3991" y="14770"/>
                </a:lnTo>
                <a:lnTo>
                  <a:pt x="4331" y="14575"/>
                </a:lnTo>
                <a:lnTo>
                  <a:pt x="4575" y="14429"/>
                </a:lnTo>
                <a:lnTo>
                  <a:pt x="4818" y="14259"/>
                </a:lnTo>
                <a:lnTo>
                  <a:pt x="5037" y="14040"/>
                </a:lnTo>
                <a:lnTo>
                  <a:pt x="5134" y="13918"/>
                </a:lnTo>
                <a:lnTo>
                  <a:pt x="5207" y="13797"/>
                </a:lnTo>
                <a:lnTo>
                  <a:pt x="5426" y="13821"/>
                </a:lnTo>
                <a:lnTo>
                  <a:pt x="5645" y="13845"/>
                </a:lnTo>
                <a:lnTo>
                  <a:pt x="6059" y="13967"/>
                </a:lnTo>
                <a:lnTo>
                  <a:pt x="6497" y="14113"/>
                </a:lnTo>
                <a:lnTo>
                  <a:pt x="6692" y="14186"/>
                </a:lnTo>
                <a:lnTo>
                  <a:pt x="6911" y="14235"/>
                </a:lnTo>
                <a:lnTo>
                  <a:pt x="7178" y="14283"/>
                </a:lnTo>
                <a:lnTo>
                  <a:pt x="7446" y="14308"/>
                </a:lnTo>
                <a:lnTo>
                  <a:pt x="7981" y="14332"/>
                </a:lnTo>
                <a:lnTo>
                  <a:pt x="8517" y="14308"/>
                </a:lnTo>
                <a:lnTo>
                  <a:pt x="9052" y="14259"/>
                </a:lnTo>
                <a:lnTo>
                  <a:pt x="9490" y="14210"/>
                </a:lnTo>
                <a:lnTo>
                  <a:pt x="9952" y="14137"/>
                </a:lnTo>
                <a:lnTo>
                  <a:pt x="10390" y="14040"/>
                </a:lnTo>
                <a:lnTo>
                  <a:pt x="10828" y="13918"/>
                </a:lnTo>
                <a:lnTo>
                  <a:pt x="11266" y="13797"/>
                </a:lnTo>
                <a:lnTo>
                  <a:pt x="11680" y="13651"/>
                </a:lnTo>
                <a:lnTo>
                  <a:pt x="12093" y="13480"/>
                </a:lnTo>
                <a:lnTo>
                  <a:pt x="12507" y="13286"/>
                </a:lnTo>
                <a:lnTo>
                  <a:pt x="12921" y="13067"/>
                </a:lnTo>
                <a:lnTo>
                  <a:pt x="13310" y="12823"/>
                </a:lnTo>
                <a:lnTo>
                  <a:pt x="13699" y="12556"/>
                </a:lnTo>
                <a:lnTo>
                  <a:pt x="14089" y="12264"/>
                </a:lnTo>
                <a:lnTo>
                  <a:pt x="14429" y="11947"/>
                </a:lnTo>
                <a:lnTo>
                  <a:pt x="14770" y="11607"/>
                </a:lnTo>
                <a:lnTo>
                  <a:pt x="15111" y="11266"/>
                </a:lnTo>
                <a:lnTo>
                  <a:pt x="15403" y="10901"/>
                </a:lnTo>
                <a:lnTo>
                  <a:pt x="15670" y="10512"/>
                </a:lnTo>
                <a:lnTo>
                  <a:pt x="15914" y="10098"/>
                </a:lnTo>
                <a:lnTo>
                  <a:pt x="16133" y="9684"/>
                </a:lnTo>
                <a:lnTo>
                  <a:pt x="16327" y="9246"/>
                </a:lnTo>
                <a:lnTo>
                  <a:pt x="16473" y="8808"/>
                </a:lnTo>
                <a:lnTo>
                  <a:pt x="16595" y="8346"/>
                </a:lnTo>
                <a:lnTo>
                  <a:pt x="16668" y="7884"/>
                </a:lnTo>
                <a:lnTo>
                  <a:pt x="16717" y="7421"/>
                </a:lnTo>
                <a:lnTo>
                  <a:pt x="16717" y="7178"/>
                </a:lnTo>
                <a:lnTo>
                  <a:pt x="16692" y="6959"/>
                </a:lnTo>
                <a:lnTo>
                  <a:pt x="16595" y="6497"/>
                </a:lnTo>
                <a:lnTo>
                  <a:pt x="16473" y="6035"/>
                </a:lnTo>
                <a:lnTo>
                  <a:pt x="16352" y="5597"/>
                </a:lnTo>
                <a:lnTo>
                  <a:pt x="16206" y="5134"/>
                </a:lnTo>
                <a:lnTo>
                  <a:pt x="16084" y="4672"/>
                </a:lnTo>
                <a:lnTo>
                  <a:pt x="15962" y="4210"/>
                </a:lnTo>
                <a:lnTo>
                  <a:pt x="15792" y="3772"/>
                </a:lnTo>
                <a:lnTo>
                  <a:pt x="15597" y="3358"/>
                </a:lnTo>
                <a:lnTo>
                  <a:pt x="15354" y="2993"/>
                </a:lnTo>
                <a:lnTo>
                  <a:pt x="15062" y="2652"/>
                </a:lnTo>
                <a:lnTo>
                  <a:pt x="14770" y="2336"/>
                </a:lnTo>
                <a:lnTo>
                  <a:pt x="14429" y="2044"/>
                </a:lnTo>
                <a:lnTo>
                  <a:pt x="14089" y="1776"/>
                </a:lnTo>
                <a:lnTo>
                  <a:pt x="13724" y="1509"/>
                </a:lnTo>
                <a:lnTo>
                  <a:pt x="13334" y="1265"/>
                </a:lnTo>
                <a:lnTo>
                  <a:pt x="12969" y="1046"/>
                </a:lnTo>
                <a:lnTo>
                  <a:pt x="12580" y="827"/>
                </a:lnTo>
                <a:lnTo>
                  <a:pt x="12166" y="633"/>
                </a:lnTo>
                <a:lnTo>
                  <a:pt x="11777" y="487"/>
                </a:lnTo>
                <a:lnTo>
                  <a:pt x="11363" y="341"/>
                </a:lnTo>
                <a:lnTo>
                  <a:pt x="10950" y="219"/>
                </a:lnTo>
                <a:lnTo>
                  <a:pt x="10512" y="146"/>
                </a:lnTo>
                <a:lnTo>
                  <a:pt x="10074" y="73"/>
                </a:lnTo>
                <a:lnTo>
                  <a:pt x="927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02;p35"/>
          <p:cNvSpPr txBox="1">
            <a:spLocks/>
          </p:cNvSpPr>
          <p:nvPr/>
        </p:nvSpPr>
        <p:spPr>
          <a:xfrm>
            <a:off x="1434499" y="2808375"/>
            <a:ext cx="9088357" cy="2663510"/>
          </a:xfrm>
          <a:prstGeom prst="rect">
            <a:avLst/>
          </a:prstGeom>
          <a:noFill/>
          <a:ln>
            <a:noFill/>
          </a:ln>
          <a:effectLst>
            <a:outerShdw blurRad="42863" dist="9525" dir="5400000" algn="bl" rotWithShape="0">
              <a:srgbClr val="000000">
                <a:alpha val="20000"/>
              </a:srgbClr>
            </a:outerShdw>
          </a:effectLst>
        </p:spPr>
        <p:txBody>
          <a:bodyPr spcFirstLastPara="1" wrap="square" lIns="0" tIns="0" rIns="0" bIns="0" anchor="ctr" anchorCtr="0">
            <a:noAutofit/>
          </a:bodyPr>
          <a:lstStyle/>
          <a:p>
            <a:pPr marL="0" marR="0" lvl="0" indent="0" algn="ctr" defTabSz="914400" rtl="0" eaLnBrk="1" fontAlgn="auto" latinLnBrk="0" hangingPunct="1">
              <a:lnSpc>
                <a:spcPct val="100000"/>
              </a:lnSpc>
              <a:spcBef>
                <a:spcPts val="0"/>
              </a:spcBef>
              <a:spcAft>
                <a:spcPts val="0"/>
              </a:spcAft>
              <a:buClr>
                <a:schemeClr val="lt1"/>
              </a:buClr>
              <a:buSzPts val="2600"/>
              <a:buFont typeface="Montserrat ExtraBold"/>
              <a:buNone/>
              <a:tabLst/>
              <a:defRPr/>
            </a:pPr>
            <a:r>
              <a:rPr kumimoji="0" lang="en-US" sz="6000" i="1" u="none" strike="noStrike" kern="0" cap="none" spc="0" normalizeH="0" baseline="0" noProof="0" dirty="0" smtClean="0">
                <a:ln>
                  <a:noFill/>
                </a:ln>
                <a:solidFill>
                  <a:schemeClr val="lt1"/>
                </a:solidFill>
                <a:effectLst>
                  <a:outerShdw blurRad="38100" dist="38100" dir="2700000" algn="tl">
                    <a:srgbClr val="000000">
                      <a:alpha val="43137"/>
                    </a:srgbClr>
                  </a:outerShdw>
                </a:effectLst>
                <a:uLnTx/>
                <a:uFillTx/>
                <a:latin typeface="Montserrat ExtraBold"/>
                <a:ea typeface="Montserrat ExtraBold"/>
                <a:cs typeface="Montserrat ExtraBold"/>
                <a:sym typeface="Montserrat ExtraBold"/>
              </a:rPr>
              <a:t>THANK</a:t>
            </a:r>
            <a:r>
              <a:rPr kumimoji="0" lang="en-US" sz="6000" i="1" u="none" strike="noStrike" kern="0" cap="none" spc="0" normalizeH="0" noProof="0" dirty="0" smtClean="0">
                <a:ln>
                  <a:noFill/>
                </a:ln>
                <a:solidFill>
                  <a:schemeClr val="lt1"/>
                </a:solidFill>
                <a:effectLst>
                  <a:outerShdw blurRad="38100" dist="38100" dir="2700000" algn="tl">
                    <a:srgbClr val="000000">
                      <a:alpha val="43137"/>
                    </a:srgbClr>
                  </a:outerShdw>
                </a:effectLst>
                <a:uLnTx/>
                <a:uFillTx/>
                <a:latin typeface="Montserrat ExtraBold"/>
                <a:ea typeface="Montserrat ExtraBold"/>
                <a:cs typeface="Montserrat ExtraBold"/>
                <a:sym typeface="Montserrat ExtraBold"/>
              </a:rPr>
              <a:t> YOU</a:t>
            </a:r>
            <a:r>
              <a:rPr kumimoji="0" lang="en-US" sz="6000" i="1" u="none" strike="noStrike" kern="0" cap="none" spc="0" normalizeH="0" baseline="0" noProof="0" dirty="0" smtClean="0">
                <a:ln>
                  <a:noFill/>
                </a:ln>
                <a:solidFill>
                  <a:schemeClr val="lt1"/>
                </a:solidFill>
                <a:effectLst>
                  <a:outerShdw blurRad="38100" dist="38100" dir="2700000" algn="tl">
                    <a:srgbClr val="000000">
                      <a:alpha val="43137"/>
                    </a:srgbClr>
                  </a:outerShdw>
                </a:effectLst>
                <a:uLnTx/>
                <a:uFillTx/>
                <a:latin typeface="Montserrat ExtraBold"/>
                <a:ea typeface="Montserrat ExtraBold"/>
                <a:cs typeface="Montserrat ExtraBold"/>
                <a:sym typeface="Montserrat ExtraBold"/>
              </a:rPr>
              <a:t>!</a:t>
            </a:r>
            <a:endParaRPr kumimoji="0" lang="en-US" sz="6000" i="1" u="none" strike="noStrike" kern="0" cap="none" spc="0" normalizeH="0" baseline="0" noProof="0" dirty="0">
              <a:ln>
                <a:noFill/>
              </a:ln>
              <a:solidFill>
                <a:schemeClr val="lt1"/>
              </a:solidFill>
              <a:effectLst>
                <a:outerShdw blurRad="38100" dist="38100" dir="2700000" algn="tl">
                  <a:srgbClr val="000000">
                    <a:alpha val="43137"/>
                  </a:srgbClr>
                </a:outerShdw>
              </a:effectLst>
              <a:uLnTx/>
              <a:uFillTx/>
              <a:latin typeface="Montserrat ExtraBold"/>
              <a:ea typeface="Montserrat ExtraBold"/>
              <a:cs typeface="Montserrat ExtraBold"/>
              <a:sym typeface="Montserrat ExtraBold"/>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crush"/>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grpId="0" nodeType="clickEffect">
                                  <p:stCondLst>
                                    <p:cond delay="0"/>
                                  </p:stCondLst>
                                  <p:childTnLst>
                                    <p:set>
                                      <p:cBhvr>
                                        <p:cTn id="12" dur="1" fill="hold">
                                          <p:stCondLst>
                                            <p:cond delay="0"/>
                                          </p:stCondLst>
                                        </p:cTn>
                                        <p:tgtEl>
                                          <p:spTgt spid="22">
                                            <p:txEl>
                                              <p:pRg st="0" end="0"/>
                                            </p:txEl>
                                          </p:spTgt>
                                        </p:tgtEl>
                                        <p:attrNameLst>
                                          <p:attrName>style.visibility</p:attrName>
                                        </p:attrNameLst>
                                      </p:cBhvr>
                                      <p:to>
                                        <p:strVal val="visible"/>
                                      </p:to>
                                    </p:set>
                                    <p:animEffect transition="in" filter="wipe(down)">
                                      <p:cBhvr>
                                        <p:cTn id="1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22"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1378857" y="-174171"/>
            <a:ext cx="9144000" cy="1011237"/>
          </a:xfrm>
        </p:spPr>
        <p:txBody>
          <a:bodyPr>
            <a:normAutofit/>
          </a:bodyPr>
          <a:lstStyle/>
          <a:p>
            <a:r>
              <a:rPr lang="en-US" sz="4800" b="1" dirty="0" smtClean="0">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rPr>
              <a:t>ABSTRACT</a:t>
            </a:r>
            <a:endParaRPr lang="en-US" sz="4800" dirty="0">
              <a:effectLst>
                <a:outerShdw blurRad="38100" dist="38100" dir="2700000" algn="tl">
                  <a:srgbClr val="000000">
                    <a:alpha val="43137"/>
                  </a:srgbClr>
                </a:outerShdw>
              </a:effectLst>
            </a:endParaRPr>
          </a:p>
        </p:txBody>
      </p:sp>
      <p:sp>
        <p:nvSpPr>
          <p:cNvPr id="8" name="Rectangle 7"/>
          <p:cNvSpPr/>
          <p:nvPr/>
        </p:nvSpPr>
        <p:spPr>
          <a:xfrm>
            <a:off x="507999" y="856357"/>
            <a:ext cx="11480801" cy="5816977"/>
          </a:xfrm>
          <a:prstGeom prst="rect">
            <a:avLst/>
          </a:prstGeom>
        </p:spPr>
        <p:txBody>
          <a:bodyPr wrap="square">
            <a:spAutoFit/>
          </a:bodyPr>
          <a:lstStyle/>
          <a:p>
            <a:pPr>
              <a:buClr>
                <a:schemeClr val="accent1">
                  <a:lumMod val="50000"/>
                </a:schemeClr>
              </a:buClr>
              <a:buFont typeface="Wingdings" pitchFamily="2" charset="2"/>
              <a:buChar char="Ø"/>
            </a:pPr>
            <a:r>
              <a:rPr lang="en-US" sz="2400" dirty="0" smtClean="0">
                <a:latin typeface="Times New Roman" pitchFamily="18" charset="0"/>
                <a:cs typeface="Times New Roman" pitchFamily="18" charset="0"/>
              </a:rPr>
              <a:t>Nowadays, COVID19 </a:t>
            </a:r>
            <a:r>
              <a:rPr lang="en-US" sz="2400" dirty="0" smtClean="0">
                <a:latin typeface="Times New Roman" pitchFamily="18" charset="0"/>
                <a:cs typeface="Times New Roman" pitchFamily="18" charset="0"/>
              </a:rPr>
              <a:t>Report</a:t>
            </a:r>
            <a:r>
              <a:rPr lang="en-US" sz="2400" dirty="0" smtClean="0">
                <a:latin typeface="Times New Roman" pitchFamily="18" charset="0"/>
                <a:cs typeface="Times New Roman" pitchFamily="18" charset="0"/>
              </a:rPr>
              <a:t> </a:t>
            </a:r>
            <a:r>
              <a:rPr lang="en-US" sz="2400" dirty="0" smtClean="0">
                <a:latin typeface="Times New Roman" pitchFamily="18" charset="0"/>
                <a:cs typeface="Times New Roman" pitchFamily="18" charset="0"/>
              </a:rPr>
              <a:t>Management System is one of the most essential tools that are mostly used in Testing Lab; it is mostly used to manage COVID19 medical lab related activities. In this project we tried to develop a computerized and web based COVID19 </a:t>
            </a:r>
            <a:r>
              <a:rPr lang="en-US" sz="2400" dirty="0" smtClean="0">
                <a:latin typeface="Times New Roman" pitchFamily="18" charset="0"/>
                <a:cs typeface="Times New Roman" pitchFamily="18" charset="0"/>
              </a:rPr>
              <a:t>report</a:t>
            </a:r>
            <a:r>
              <a:rPr lang="en-US" sz="2400" dirty="0" smtClean="0">
                <a:latin typeface="Times New Roman" pitchFamily="18" charset="0"/>
                <a:cs typeface="Times New Roman" pitchFamily="18" charset="0"/>
              </a:rPr>
              <a:t> </a:t>
            </a:r>
            <a:r>
              <a:rPr lang="en-US" sz="2400" dirty="0" smtClean="0">
                <a:latin typeface="Times New Roman" pitchFamily="18" charset="0"/>
                <a:cs typeface="Times New Roman" pitchFamily="18" charset="0"/>
              </a:rPr>
              <a:t>management system. </a:t>
            </a:r>
          </a:p>
          <a:p>
            <a:pPr>
              <a:buClr>
                <a:schemeClr val="accent1">
                  <a:lumMod val="50000"/>
                </a:schemeClr>
              </a:buClr>
              <a:buFont typeface="Wingdings" pitchFamily="2" charset="2"/>
              <a:buChar char="Ø"/>
            </a:pPr>
            <a:r>
              <a:rPr lang="en-US" sz="2400" dirty="0" smtClean="0">
                <a:latin typeface="Times New Roman" pitchFamily="18" charset="0"/>
                <a:cs typeface="Times New Roman" pitchFamily="18" charset="0"/>
              </a:rPr>
              <a:t>Our main intention is to allow this application to be used in most retailing COVID19 lab, where a small point of customization will be required to each COVID19 lab in the implementation period. This system is designed to overcome all challenges related to the management of diagnostic that were used to be handled locally and manually. </a:t>
            </a:r>
          </a:p>
          <a:p>
            <a:pPr>
              <a:lnSpc>
                <a:spcPct val="150000"/>
              </a:lnSpc>
              <a:buClr>
                <a:schemeClr val="accent1">
                  <a:lumMod val="50000"/>
                </a:schemeClr>
              </a:buClr>
              <a:buFont typeface="Wingdings" pitchFamily="2" charset="2"/>
              <a:buChar char="Ø"/>
            </a:pPr>
            <a:r>
              <a:rPr lang="en-US" sz="2400" dirty="0" smtClean="0">
                <a:latin typeface="Times New Roman" pitchFamily="18" charset="0"/>
                <a:cs typeface="Times New Roman" pitchFamily="18" charset="0"/>
              </a:rPr>
              <a:t>The system is an online COVID19 lab manager application that brings up various COVID19 test working online. Using this system, it will help us to records all transaction made at the daily tests; recognize all customers, employees, etc. It will manage all activities around the COVID19 lab that increases productivity and maximize profit, it will also minimizing the risk of getting loss because all transactions are recorded to the system.</a:t>
            </a:r>
            <a:endParaRPr lang="en-US" sz="2400" dirty="0">
              <a:latin typeface="Times New Roman" pitchFamily="18" charset="0"/>
              <a:cs typeface="Times New Roman" pitchFamily="18" charset="0"/>
            </a:endParaRPr>
          </a:p>
        </p:txBody>
      </p:sp>
    </p:spTree>
    <p:extLst>
      <p:ext uri="{BB962C8B-B14F-4D97-AF65-F5344CB8AC3E}">
        <p14:creationId xmlns:p14="http://schemas.microsoft.com/office/powerpoint/2010/main" val="247812683"/>
      </p:ext>
    </p:extLst>
  </p:cSld>
  <p:clrMapOvr>
    <a:masterClrMapping/>
  </p:clrMapOvr>
  <p:transition>
    <p:cover dir="lu"/>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1378857" y="-174171"/>
            <a:ext cx="9144000" cy="1011237"/>
          </a:xfrm>
        </p:spPr>
        <p:txBody>
          <a:bodyPr>
            <a:normAutofit/>
          </a:bodyPr>
          <a:lstStyle/>
          <a:p>
            <a:r>
              <a:rPr lang="en-US" sz="4800" b="1" dirty="0" smtClean="0">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rPr>
              <a:t>INTRODUCTION</a:t>
            </a:r>
            <a:endParaRPr lang="en-US" sz="4800" dirty="0">
              <a:effectLst>
                <a:outerShdw blurRad="38100" dist="38100" dir="2700000" algn="tl">
                  <a:srgbClr val="000000">
                    <a:alpha val="43137"/>
                  </a:srgbClr>
                </a:outerShdw>
              </a:effectLst>
            </a:endParaRPr>
          </a:p>
        </p:txBody>
      </p:sp>
      <p:sp>
        <p:nvSpPr>
          <p:cNvPr id="8" name="Rectangle 7"/>
          <p:cNvSpPr/>
          <p:nvPr/>
        </p:nvSpPr>
        <p:spPr>
          <a:xfrm>
            <a:off x="507999" y="856357"/>
            <a:ext cx="11219543" cy="5632311"/>
          </a:xfrm>
          <a:prstGeom prst="rect">
            <a:avLst/>
          </a:prstGeom>
        </p:spPr>
        <p:txBody>
          <a:bodyPr wrap="square">
            <a:spAutoFit/>
          </a:bodyPr>
          <a:lstStyle/>
          <a:p>
            <a:pPr>
              <a:lnSpc>
                <a:spcPct val="150000"/>
              </a:lnSpc>
              <a:buFont typeface="Wingdings" pitchFamily="2" charset="2"/>
              <a:buChar char="Ø"/>
            </a:pPr>
            <a:r>
              <a:rPr lang="en-US" sz="2400" dirty="0" smtClean="0">
                <a:latin typeface="Times New Roman" pitchFamily="18" charset="0"/>
                <a:cs typeface="Times New Roman" pitchFamily="18" charset="0"/>
              </a:rPr>
              <a:t>COVID19 </a:t>
            </a:r>
            <a:r>
              <a:rPr lang="en-US" sz="2400" dirty="0" smtClean="0">
                <a:latin typeface="Times New Roman" pitchFamily="18" charset="0"/>
                <a:cs typeface="Times New Roman" pitchFamily="18" charset="0"/>
              </a:rPr>
              <a:t>Report</a:t>
            </a:r>
            <a:r>
              <a:rPr lang="en-US" sz="2400" dirty="0" smtClean="0">
                <a:latin typeface="Times New Roman" pitchFamily="18" charset="0"/>
                <a:cs typeface="Times New Roman" pitchFamily="18" charset="0"/>
              </a:rPr>
              <a:t> </a:t>
            </a:r>
            <a:r>
              <a:rPr lang="en-US" sz="2400" dirty="0" smtClean="0">
                <a:latin typeface="Times New Roman" pitchFamily="18" charset="0"/>
                <a:cs typeface="Times New Roman" pitchFamily="18" charset="0"/>
              </a:rPr>
              <a:t>Management System is web based technology which brings up various diagnosis works online. </a:t>
            </a:r>
          </a:p>
          <a:p>
            <a:pPr>
              <a:lnSpc>
                <a:spcPct val="150000"/>
              </a:lnSpc>
              <a:buFont typeface="Wingdings" pitchFamily="2" charset="2"/>
              <a:buChar char="Ø"/>
            </a:pPr>
            <a:r>
              <a:rPr lang="en-US" sz="2400" dirty="0" smtClean="0">
                <a:latin typeface="Times New Roman" pitchFamily="18" charset="0"/>
                <a:cs typeface="Times New Roman" pitchFamily="18" charset="0"/>
              </a:rPr>
              <a:t>Here patients are first allowed to register on the website and provide personal, test information. </a:t>
            </a:r>
          </a:p>
          <a:p>
            <a:pPr>
              <a:lnSpc>
                <a:spcPct val="150000"/>
              </a:lnSpc>
              <a:buFont typeface="Wingdings" pitchFamily="2" charset="2"/>
              <a:buChar char="Ø"/>
            </a:pPr>
            <a:r>
              <a:rPr lang="en-US" sz="2400" dirty="0" smtClean="0">
                <a:latin typeface="Times New Roman" pitchFamily="18" charset="0"/>
                <a:cs typeface="Times New Roman" pitchFamily="18" charset="0"/>
              </a:rPr>
              <a:t>Once registered with their address and contact details, the patients may now see a variety of tests conducted by the lab. The patient will select the required test and book appointment after that lab center send a lab </a:t>
            </a:r>
            <a:r>
              <a:rPr lang="en-US" sz="2400" dirty="0" smtClean="0">
                <a:latin typeface="Times New Roman" pitchFamily="18" charset="0"/>
                <a:cs typeface="Times New Roman" pitchFamily="18" charset="0"/>
              </a:rPr>
              <a:t>staff</a:t>
            </a:r>
            <a:r>
              <a:rPr lang="en-US" sz="2400" dirty="0" smtClean="0">
                <a:latin typeface="Times New Roman" pitchFamily="18" charset="0"/>
                <a:cs typeface="Times New Roman" pitchFamily="18" charset="0"/>
              </a:rPr>
              <a:t> </a:t>
            </a:r>
            <a:r>
              <a:rPr lang="en-US" sz="2400" dirty="0" smtClean="0">
                <a:latin typeface="Times New Roman" pitchFamily="18" charset="0"/>
                <a:cs typeface="Times New Roman" pitchFamily="18" charset="0"/>
              </a:rPr>
              <a:t>at registered address to collect a sample.</a:t>
            </a:r>
          </a:p>
          <a:p>
            <a:pPr>
              <a:lnSpc>
                <a:spcPct val="150000"/>
              </a:lnSpc>
              <a:buFont typeface="Wingdings" pitchFamily="2" charset="2"/>
              <a:buChar char="Ø"/>
            </a:pPr>
            <a:r>
              <a:rPr lang="en-US" sz="2400" dirty="0" smtClean="0">
                <a:latin typeface="Times New Roman" pitchFamily="18" charset="0"/>
                <a:cs typeface="Times New Roman" pitchFamily="18" charset="0"/>
              </a:rPr>
              <a:t> After successful sample collection patient can track their test history using the name, order and registered mobile number. The system allows admin to attach a copy of the report into the system and automatically shown on user side so user can downloads report.</a:t>
            </a:r>
          </a:p>
        </p:txBody>
      </p:sp>
    </p:spTree>
    <p:extLst>
      <p:ext uri="{BB962C8B-B14F-4D97-AF65-F5344CB8AC3E}">
        <p14:creationId xmlns:p14="http://schemas.microsoft.com/office/powerpoint/2010/main" val="247812683"/>
      </p:ext>
    </p:extLst>
  </p:cSld>
  <p:clrMapOvr>
    <a:masterClrMapping/>
  </p:clrMapOvr>
  <p:transition>
    <p:cover dir="l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5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8">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anim calcmode="lin" valueType="num">
                                      <p:cBhvr additive="base">
                                        <p:cTn id="11" dur="500" fill="hold"/>
                                        <p:tgtEl>
                                          <p:spTgt spid="8">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8">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8">
                                            <p:txEl>
                                              <p:pRg st="2" end="2"/>
                                            </p:txEl>
                                          </p:spTgt>
                                        </p:tgtEl>
                                        <p:attrNameLst>
                                          <p:attrName>style.visibility</p:attrName>
                                        </p:attrNameLst>
                                      </p:cBhvr>
                                      <p:to>
                                        <p:strVal val="visible"/>
                                      </p:to>
                                    </p:set>
                                    <p:anim calcmode="lin" valueType="num">
                                      <p:cBhvr additive="base">
                                        <p:cTn id="15" dur="500" fill="hold"/>
                                        <p:tgtEl>
                                          <p:spTgt spid="8">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8">
                                            <p:txEl>
                                              <p:pRg st="2" end="2"/>
                                            </p:txEl>
                                          </p:spTgt>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8">
                                            <p:txEl>
                                              <p:pRg st="3" end="3"/>
                                            </p:txEl>
                                          </p:spTgt>
                                        </p:tgtEl>
                                        <p:attrNameLst>
                                          <p:attrName>style.visibility</p:attrName>
                                        </p:attrNameLst>
                                      </p:cBhvr>
                                      <p:to>
                                        <p:strVal val="visible"/>
                                      </p:to>
                                    </p:set>
                                    <p:anim calcmode="lin" valueType="num">
                                      <p:cBhvr additive="base">
                                        <p:cTn id="19" dur="500" fill="hold"/>
                                        <p:tgtEl>
                                          <p:spTgt spid="8">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8">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pPr algn="ctr"/>
            <a:r>
              <a:rPr lang="en-US" b="1" dirty="0" smtClean="0">
                <a:latin typeface="Times New Roman" panose="02020603050405020304" pitchFamily="18" charset="0"/>
                <a:ea typeface="Calibri" panose="020F0502020204030204" pitchFamily="34" charset="0"/>
              </a:rPr>
              <a:t>SYSTEM SPECIFICATION</a:t>
            </a:r>
            <a:r>
              <a:rPr lang="en-IN" dirty="0" smtClean="0">
                <a:latin typeface="Times New Roman" panose="02020603050405020304" pitchFamily="18" charset="0"/>
                <a:ea typeface="Calibri" panose="020F0502020204030204" pitchFamily="34" charset="0"/>
              </a:rPr>
              <a:t/>
            </a:r>
            <a:br>
              <a:rPr lang="en-IN" dirty="0" smtClean="0">
                <a:latin typeface="Times New Roman" panose="02020603050405020304" pitchFamily="18" charset="0"/>
                <a:ea typeface="Calibri" panose="020F0502020204030204" pitchFamily="34" charset="0"/>
              </a:rPr>
            </a:br>
            <a:endParaRPr lang="en-US" dirty="0"/>
          </a:p>
        </p:txBody>
      </p:sp>
      <p:sp>
        <p:nvSpPr>
          <p:cNvPr id="16" name="Content Placeholder 2">
            <a:extLst>
              <a:ext uri="{FF2B5EF4-FFF2-40B4-BE49-F238E27FC236}">
                <a16:creationId xmlns:a16="http://schemas.microsoft.com/office/drawing/2014/main" xmlns="" id="{D08AA96B-1BBF-4765-8B55-AFC0098DBFBD}"/>
              </a:ext>
            </a:extLst>
          </p:cNvPr>
          <p:cNvSpPr txBox="1">
            <a:spLocks/>
          </p:cNvSpPr>
          <p:nvPr/>
        </p:nvSpPr>
        <p:spPr>
          <a:xfrm>
            <a:off x="1054170" y="1238202"/>
            <a:ext cx="10714608" cy="5209297"/>
          </a:xfrm>
          <a:prstGeom prst="rect">
            <a:avLst/>
          </a:prstGeom>
        </p:spPr>
        <p:txBody>
          <a:bodyPr vert="horz" lIns="91440" tIns="45720" rIns="91440" bIns="45720" rtlCol="0">
            <a:normAutofit/>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000" b="1" i="0" u="none" strike="noStrike" kern="1200" cap="none" spc="0" normalizeH="0" baseline="0" noProof="0" dirty="0" smtClean="0">
                <a:ln>
                  <a:noFill/>
                </a:ln>
                <a:solidFill>
                  <a:schemeClr val="tx1"/>
                </a:solidFill>
                <a:effectLst/>
                <a:uLnTx/>
                <a:uFillTx/>
                <a:latin typeface="Times New Roman" panose="02020603050405020304" pitchFamily="18" charset="0"/>
                <a:ea typeface="Calibri" panose="020F0502020204030204" pitchFamily="34" charset="0"/>
                <a:cs typeface="+mn-cs"/>
              </a:rPr>
              <a:t>HARDWARE SPECIFICATION</a:t>
            </a:r>
            <a:endParaRPr kumimoji="0" lang="en-IN" sz="2000" b="0" i="0" u="none" strike="noStrike" kern="1200" cap="none" spc="0" normalizeH="0" baseline="0" noProof="0" dirty="0" smtClean="0">
              <a:ln>
                <a:noFill/>
              </a:ln>
              <a:solidFill>
                <a:schemeClr val="tx1"/>
              </a:solidFill>
              <a:effectLst/>
              <a:uLnTx/>
              <a:uFillTx/>
              <a:latin typeface="Times New Roman" panose="02020603050405020304" pitchFamily="18" charset="0"/>
              <a:ea typeface="Calibri" panose="020F0502020204030204" pitchFamily="34" charset="0"/>
              <a:cs typeface="+mn-cs"/>
            </a:endParaRPr>
          </a:p>
          <a:p>
            <a:pPr marL="228600" marR="0" lvl="0" indent="-228600" algn="l" defTabSz="914400" rtl="0" eaLnBrk="1" fontAlgn="auto" latinLnBrk="0" hangingPunct="1">
              <a:lnSpc>
                <a:spcPct val="90000"/>
              </a:lnSpc>
              <a:spcBef>
                <a:spcPts val="1000"/>
              </a:spcBef>
              <a:spcAft>
                <a:spcPts val="0"/>
              </a:spcAft>
              <a:buClrTx/>
              <a:buSzTx/>
              <a:tabLst/>
              <a:defRPr/>
            </a:pPr>
            <a:endParaRPr kumimoji="0" lang="en-IN" sz="2800" b="1" i="0" u="none" strike="noStrike" kern="1200" cap="none" spc="0" normalizeH="0" baseline="0" noProof="0" dirty="0" smtClean="0">
              <a:ln>
                <a:noFill/>
              </a:ln>
              <a:solidFill>
                <a:schemeClr val="tx1"/>
              </a:solidFill>
              <a:effectLst/>
              <a:uLnTx/>
              <a:uFillTx/>
              <a:latin typeface="Times New Roman" panose="02020603050405020304" pitchFamily="18" charset="0"/>
              <a:ea typeface="Calibri" panose="020F0502020204030204" pitchFamily="34" charset="0"/>
              <a:cs typeface="Latha" panose="020B0502040204020203" pitchFamily="34" charset="0"/>
            </a:endParaRPr>
          </a:p>
          <a:p>
            <a:pPr marL="228600" marR="0" lvl="0" indent="-228600" algn="l" defTabSz="914400" rtl="0" eaLnBrk="1" fontAlgn="auto" latinLnBrk="0" hangingPunct="1">
              <a:lnSpc>
                <a:spcPct val="90000"/>
              </a:lnSpc>
              <a:spcBef>
                <a:spcPts val="1000"/>
              </a:spcBef>
              <a:spcAft>
                <a:spcPts val="0"/>
              </a:spcAft>
              <a:buClrTx/>
              <a:buSzTx/>
              <a:tabLst/>
              <a:defRPr/>
            </a:pPr>
            <a:endParaRPr kumimoji="0" lang="en-IN" sz="2800" b="1" i="0" u="none" strike="noStrike" kern="1200" cap="none" spc="0" normalizeH="0" baseline="0" noProof="0" dirty="0" smtClean="0">
              <a:ln>
                <a:noFill/>
              </a:ln>
              <a:solidFill>
                <a:schemeClr val="tx1"/>
              </a:solidFill>
              <a:effectLst/>
              <a:uLnTx/>
              <a:uFillTx/>
              <a:latin typeface="Times New Roman" panose="02020603050405020304" pitchFamily="18" charset="0"/>
              <a:ea typeface="+mn-ea"/>
              <a:cs typeface="Latha" panose="020B0502040204020203" pitchFamily="34" charset="0"/>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en-IN" sz="2800" b="1" i="0" u="none" strike="noStrike" kern="1200" cap="none" spc="0" normalizeH="0" baseline="0" noProof="0" dirty="0" smtClean="0">
              <a:ln>
                <a:noFill/>
              </a:ln>
              <a:solidFill>
                <a:schemeClr val="tx1"/>
              </a:solidFill>
              <a:effectLst/>
              <a:uLnTx/>
              <a:uFillTx/>
              <a:latin typeface="Times New Roman" panose="02020603050405020304" pitchFamily="18" charset="0"/>
              <a:ea typeface="+mn-ea"/>
              <a:cs typeface="Latha" panose="020B0502040204020203" pitchFamily="34" charset="0"/>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en-IN" sz="2800" b="1" i="0" u="none" strike="noStrike" kern="1200" cap="none" spc="0" normalizeH="0" baseline="0" noProof="0" dirty="0" smtClean="0">
              <a:ln>
                <a:noFill/>
              </a:ln>
              <a:solidFill>
                <a:schemeClr val="tx1"/>
              </a:solidFill>
              <a:effectLst/>
              <a:uLnTx/>
              <a:uFillTx/>
              <a:latin typeface="Times New Roman" panose="02020603050405020304" pitchFamily="18" charset="0"/>
              <a:ea typeface="+mn-ea"/>
              <a:cs typeface="Latha" panose="020B0502040204020203" pitchFamily="34" charset="0"/>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US" sz="2000" b="1" i="0" u="none" strike="noStrike" kern="1200" cap="none" spc="0" normalizeH="0" baseline="0" noProof="0" dirty="0" smtClean="0">
              <a:ln>
                <a:noFill/>
              </a:ln>
              <a:solidFill>
                <a:schemeClr val="tx1"/>
              </a:solidFill>
              <a:effectLst/>
              <a:uLnTx/>
              <a:uFillTx/>
              <a:latin typeface="Times New Roman" panose="02020603050405020304" pitchFamily="18" charset="0"/>
              <a:ea typeface="Calibri" panose="020F0502020204030204" pitchFamily="34" charset="0"/>
              <a:cs typeface="Latha" panose="020B0502040204020203" pitchFamily="34" charset="0"/>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000" b="1" i="0" u="none" strike="noStrike" kern="1200" cap="none" spc="0" normalizeH="0" baseline="0" noProof="0" dirty="0" smtClean="0">
                <a:ln>
                  <a:noFill/>
                </a:ln>
                <a:solidFill>
                  <a:schemeClr val="tx1"/>
                </a:solidFill>
                <a:effectLst/>
                <a:uLnTx/>
                <a:uFillTx/>
                <a:latin typeface="Times New Roman" pitchFamily="18" charset="0"/>
                <a:ea typeface="Calibri" panose="020F0502020204030204" pitchFamily="34" charset="0"/>
                <a:cs typeface="Times New Roman" pitchFamily="18" charset="0"/>
              </a:rPr>
              <a:t>SOFTWARE SPECIFICATION</a:t>
            </a:r>
            <a:endParaRPr kumimoji="0" lang="en-IN" sz="2000" b="0" i="0" u="none" strike="noStrike" kern="1200" cap="none" spc="0" normalizeH="0" baseline="0" noProof="0" dirty="0" smtClean="0">
              <a:ln>
                <a:noFill/>
              </a:ln>
              <a:solidFill>
                <a:schemeClr val="tx1"/>
              </a:solidFill>
              <a:effectLst/>
              <a:uLnTx/>
              <a:uFillTx/>
              <a:latin typeface="Times New Roman" pitchFamily="18" charset="0"/>
              <a:ea typeface="Calibri" panose="020F0502020204030204" pitchFamily="34" charset="0"/>
              <a:cs typeface="Times New Roman" pitchFamily="18" charset="0"/>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en-IN" sz="2800" b="0" i="0" u="none" strike="noStrike" kern="1200" cap="none" spc="0" normalizeH="0" baseline="0" noProof="0" dirty="0">
              <a:ln>
                <a:noFill/>
              </a:ln>
              <a:solidFill>
                <a:schemeClr val="tx1"/>
              </a:solidFill>
              <a:effectLst/>
              <a:uLnTx/>
              <a:uFillTx/>
              <a:latin typeface="+mn-lt"/>
              <a:ea typeface="+mn-ea"/>
              <a:cs typeface="+mn-cs"/>
            </a:endParaRPr>
          </a:p>
        </p:txBody>
      </p:sp>
      <p:graphicFrame>
        <p:nvGraphicFramePr>
          <p:cNvPr id="17" name="Table 16"/>
          <p:cNvGraphicFramePr>
            <a:graphicFrameLocks noGrp="1"/>
          </p:cNvGraphicFramePr>
          <p:nvPr>
            <p:extLst>
              <p:ext uri="{D42A27DB-BD31-4B8C-83A1-F6EECF244321}">
                <p14:modId xmlns:p14="http://schemas.microsoft.com/office/powerpoint/2010/main" val="755431709"/>
              </p:ext>
            </p:extLst>
          </p:nvPr>
        </p:nvGraphicFramePr>
        <p:xfrm>
          <a:off x="1465941" y="1677608"/>
          <a:ext cx="9100458" cy="2059761"/>
        </p:xfrm>
        <a:graphic>
          <a:graphicData uri="http://schemas.openxmlformats.org/drawingml/2006/table">
            <a:tbl>
              <a:tblPr firstRow="1" bandRow="1">
                <a:tableStyleId>{22838BEF-8BB2-4498-84A7-C5851F593DF1}</a:tableStyleId>
              </a:tblPr>
              <a:tblGrid>
                <a:gridCol w="4550229"/>
                <a:gridCol w="4550229"/>
              </a:tblGrid>
              <a:tr h="473227">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800" b="1" kern="1200" dirty="0" smtClean="0">
                          <a:solidFill>
                            <a:schemeClr val="dk1"/>
                          </a:solidFill>
                          <a:effectLst/>
                          <a:latin typeface="+mn-lt"/>
                          <a:ea typeface="+mn-ea"/>
                          <a:cs typeface="+mn-cs"/>
                        </a:rPr>
                        <a:t>PROCESSOR</a:t>
                      </a:r>
                      <a:endParaRPr lang="en-IN" dirty="0" smtClean="0"/>
                    </a:p>
                    <a:p>
                      <a:pPr algn="ctr"/>
                      <a:endParaRPr lang="en-US" dirty="0"/>
                    </a:p>
                  </a:txBody>
                  <a:tcPr>
                    <a:solidFill>
                      <a:schemeClr val="accent1">
                        <a:lumMod val="60000"/>
                        <a:lumOff val="40000"/>
                      </a:schemeClr>
                    </a:solidFill>
                  </a:tcPr>
                </a:tc>
                <a:tc>
                  <a:txBody>
                    <a:bodyPr/>
                    <a:lstStyle/>
                    <a:p>
                      <a:pPr algn="ctr"/>
                      <a:r>
                        <a:rPr lang="en-US" baseline="0" dirty="0" smtClean="0"/>
                        <a:t>AMD PRO A4-3350B APU with </a:t>
                      </a:r>
                      <a:r>
                        <a:rPr lang="en-US" baseline="0" dirty="0" err="1" smtClean="0"/>
                        <a:t>Radeon</a:t>
                      </a:r>
                      <a:r>
                        <a:rPr lang="en-US" baseline="0" dirty="0" smtClean="0"/>
                        <a:t> R4 Graphics      2.00 GHz</a:t>
                      </a:r>
                      <a:endParaRPr lang="en-US" dirty="0"/>
                    </a:p>
                  </a:txBody>
                  <a:tcPr>
                    <a:solidFill>
                      <a:schemeClr val="accent1">
                        <a:lumMod val="60000"/>
                        <a:lumOff val="40000"/>
                      </a:schemeClr>
                    </a:solidFill>
                  </a:tcPr>
                </a:tc>
              </a:tr>
              <a:tr h="473227">
                <a:tc>
                  <a:txBody>
                    <a:bodyPr/>
                    <a:lstStyle/>
                    <a:p>
                      <a:pPr algn="ctr"/>
                      <a:r>
                        <a:rPr lang="en-US" sz="1800" b="1" kern="1200" dirty="0" smtClean="0">
                          <a:solidFill>
                            <a:schemeClr val="dk1"/>
                          </a:solidFill>
                          <a:effectLst/>
                          <a:latin typeface="+mn-lt"/>
                          <a:ea typeface="+mn-ea"/>
                          <a:cs typeface="+mn-cs"/>
                        </a:rPr>
                        <a:t>RAM</a:t>
                      </a:r>
                      <a:endParaRPr lang="en-US" dirty="0"/>
                    </a:p>
                  </a:txBody>
                  <a:tcPr/>
                </a:tc>
                <a:tc>
                  <a:txBody>
                    <a:bodyPr/>
                    <a:lstStyle/>
                    <a:p>
                      <a:pPr algn="ctr"/>
                      <a:r>
                        <a:rPr lang="en-US" sz="1800" b="1" kern="1200" dirty="0" smtClean="0">
                          <a:solidFill>
                            <a:schemeClr val="dk1"/>
                          </a:solidFill>
                          <a:effectLst/>
                          <a:latin typeface="+mn-lt"/>
                          <a:ea typeface="+mn-ea"/>
                          <a:cs typeface="+mn-cs"/>
                        </a:rPr>
                        <a:t>4GB-RAM</a:t>
                      </a:r>
                      <a:endParaRPr lang="en-US" dirty="0"/>
                    </a:p>
                  </a:txBody>
                  <a:tcPr/>
                </a:tc>
              </a:tr>
              <a:tr h="473227">
                <a:tc>
                  <a:txBody>
                    <a:bodyPr/>
                    <a:lstStyle/>
                    <a:p>
                      <a:pPr algn="ctr"/>
                      <a:r>
                        <a:rPr lang="en-US" sz="1800" b="1" kern="1200" dirty="0" smtClean="0">
                          <a:solidFill>
                            <a:schemeClr val="dk1"/>
                          </a:solidFill>
                          <a:effectLst/>
                          <a:latin typeface="+mn-lt"/>
                          <a:ea typeface="+mn-ea"/>
                          <a:cs typeface="+mn-cs"/>
                        </a:rPr>
                        <a:t>HARDDISK</a:t>
                      </a:r>
                      <a:r>
                        <a:rPr lang="en-US" sz="1800" b="1" kern="1200" baseline="0" dirty="0" smtClean="0">
                          <a:solidFill>
                            <a:schemeClr val="dk1"/>
                          </a:solidFill>
                          <a:effectLst/>
                          <a:latin typeface="+mn-lt"/>
                          <a:ea typeface="+mn-ea"/>
                          <a:cs typeface="+mn-cs"/>
                        </a:rPr>
                        <a:t> DRIVE</a:t>
                      </a:r>
                      <a:endParaRPr lang="en-US" dirty="0"/>
                    </a:p>
                  </a:txBody>
                  <a:tcPr>
                    <a:solidFill>
                      <a:schemeClr val="accent1">
                        <a:lumMod val="60000"/>
                        <a:lumOff val="40000"/>
                      </a:schemeClr>
                    </a:solidFill>
                  </a:tcPr>
                </a:tc>
                <a:tc>
                  <a:txBody>
                    <a:bodyPr/>
                    <a:lstStyle/>
                    <a:p>
                      <a:pPr algn="ctr"/>
                      <a:r>
                        <a:rPr lang="en-US" sz="1800" b="1" kern="1200" dirty="0" smtClean="0">
                          <a:solidFill>
                            <a:schemeClr val="dk1"/>
                          </a:solidFill>
                          <a:effectLst/>
                          <a:latin typeface="+mn-lt"/>
                          <a:ea typeface="+mn-ea"/>
                          <a:cs typeface="+mn-cs"/>
                        </a:rPr>
                        <a:t>500GB</a:t>
                      </a:r>
                      <a:endParaRPr lang="en-US" dirty="0"/>
                    </a:p>
                  </a:txBody>
                  <a:tcPr>
                    <a:solidFill>
                      <a:schemeClr val="accent1">
                        <a:lumMod val="60000"/>
                        <a:lumOff val="40000"/>
                      </a:schemeClr>
                    </a:solidFill>
                  </a:tcPr>
                </a:tc>
              </a:tr>
              <a:tr h="473227">
                <a:tc>
                  <a:txBody>
                    <a:bodyPr/>
                    <a:lstStyle/>
                    <a:p>
                      <a:pPr algn="ctr"/>
                      <a:r>
                        <a:rPr lang="en-US" sz="1800" b="1" kern="1200" dirty="0" smtClean="0">
                          <a:solidFill>
                            <a:schemeClr val="dk1"/>
                          </a:solidFill>
                          <a:effectLst/>
                          <a:latin typeface="+mn-lt"/>
                          <a:ea typeface="+mn-ea"/>
                          <a:cs typeface="+mn-cs"/>
                        </a:rPr>
                        <a:t>SSD</a:t>
                      </a:r>
                      <a:endParaRPr lang="en-US" dirty="0"/>
                    </a:p>
                  </a:txBody>
                  <a:tcPr/>
                </a:tc>
                <a:tc>
                  <a:txBody>
                    <a:bodyPr/>
                    <a:lstStyle/>
                    <a:p>
                      <a:pPr algn="ctr"/>
                      <a:r>
                        <a:rPr lang="en-US" sz="1800" b="1" kern="1200" dirty="0" smtClean="0">
                          <a:solidFill>
                            <a:schemeClr val="dk1"/>
                          </a:solidFill>
                          <a:effectLst/>
                          <a:latin typeface="+mn-lt"/>
                          <a:ea typeface="+mn-ea"/>
                          <a:cs typeface="+mn-cs"/>
                        </a:rPr>
                        <a:t>240GB</a:t>
                      </a:r>
                      <a:r>
                        <a:rPr lang="en-US" sz="1800" b="1" kern="1200" baseline="0" dirty="0" smtClean="0">
                          <a:solidFill>
                            <a:schemeClr val="dk1"/>
                          </a:solidFill>
                          <a:effectLst/>
                          <a:latin typeface="+mn-lt"/>
                          <a:ea typeface="+mn-ea"/>
                          <a:cs typeface="+mn-cs"/>
                        </a:rPr>
                        <a:t> ( OS )</a:t>
                      </a:r>
                      <a:endParaRPr lang="en-US" dirty="0"/>
                    </a:p>
                  </a:txBody>
                  <a:tcPr/>
                </a:tc>
              </a:tr>
            </a:tbl>
          </a:graphicData>
        </a:graphic>
      </p:graphicFrame>
      <p:graphicFrame>
        <p:nvGraphicFramePr>
          <p:cNvPr id="18" name="Table 17"/>
          <p:cNvGraphicFramePr>
            <a:graphicFrameLocks noGrp="1"/>
          </p:cNvGraphicFramePr>
          <p:nvPr/>
        </p:nvGraphicFramePr>
        <p:xfrm>
          <a:off x="1473198" y="4558693"/>
          <a:ext cx="9100458" cy="2059761"/>
        </p:xfrm>
        <a:graphic>
          <a:graphicData uri="http://schemas.openxmlformats.org/drawingml/2006/table">
            <a:tbl>
              <a:tblPr firstRow="1" bandRow="1">
                <a:tableStyleId>{22838BEF-8BB2-4498-84A7-C5851F593DF1}</a:tableStyleId>
              </a:tblPr>
              <a:tblGrid>
                <a:gridCol w="4550229"/>
                <a:gridCol w="4550229"/>
              </a:tblGrid>
              <a:tr h="473227">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800" b="1" kern="1200" dirty="0" smtClean="0">
                          <a:solidFill>
                            <a:schemeClr val="dk1"/>
                          </a:solidFill>
                          <a:effectLst/>
                          <a:latin typeface="+mn-lt"/>
                          <a:ea typeface="+mn-ea"/>
                          <a:cs typeface="+mn-cs"/>
                        </a:rPr>
                        <a:t>OPERATING</a:t>
                      </a:r>
                      <a:r>
                        <a:rPr lang="en-US" sz="1800" b="1" kern="1200" baseline="0" dirty="0" smtClean="0">
                          <a:solidFill>
                            <a:schemeClr val="dk1"/>
                          </a:solidFill>
                          <a:effectLst/>
                          <a:latin typeface="+mn-lt"/>
                          <a:ea typeface="+mn-ea"/>
                          <a:cs typeface="+mn-cs"/>
                        </a:rPr>
                        <a:t> SYSTEM</a:t>
                      </a:r>
                      <a:endParaRPr lang="en-IN" dirty="0" smtClean="0"/>
                    </a:p>
                    <a:p>
                      <a:pPr algn="ctr"/>
                      <a:endParaRPr lang="en-US" dirty="0"/>
                    </a:p>
                  </a:txBody>
                  <a:tcPr>
                    <a:solidFill>
                      <a:schemeClr val="accent1">
                        <a:lumMod val="60000"/>
                        <a:lumOff val="40000"/>
                      </a:schemeClr>
                    </a:solidFill>
                  </a:tcPr>
                </a:tc>
                <a:tc>
                  <a:txBody>
                    <a:bodyPr/>
                    <a:lstStyle/>
                    <a:p>
                      <a:pPr algn="ctr"/>
                      <a:r>
                        <a:rPr lang="en-US" baseline="0" dirty="0" smtClean="0"/>
                        <a:t>Windows 10 Pro – X64</a:t>
                      </a:r>
                      <a:endParaRPr lang="en-US" dirty="0"/>
                    </a:p>
                  </a:txBody>
                  <a:tcPr>
                    <a:solidFill>
                      <a:schemeClr val="accent1">
                        <a:lumMod val="60000"/>
                        <a:lumOff val="40000"/>
                      </a:schemeClr>
                    </a:solidFill>
                  </a:tcPr>
                </a:tc>
              </a:tr>
              <a:tr h="473227">
                <a:tc>
                  <a:txBody>
                    <a:bodyPr/>
                    <a:lstStyle/>
                    <a:p>
                      <a:pPr algn="ctr"/>
                      <a:r>
                        <a:rPr lang="en-US" sz="1800" b="1" kern="1200" dirty="0" smtClean="0">
                          <a:solidFill>
                            <a:schemeClr val="dk1"/>
                          </a:solidFill>
                          <a:effectLst/>
                          <a:latin typeface="+mn-lt"/>
                          <a:ea typeface="+mn-ea"/>
                          <a:cs typeface="+mn-cs"/>
                        </a:rPr>
                        <a:t>FRONT</a:t>
                      </a:r>
                      <a:r>
                        <a:rPr lang="en-US" sz="1800" b="1" kern="1200" baseline="0" dirty="0" smtClean="0">
                          <a:solidFill>
                            <a:schemeClr val="dk1"/>
                          </a:solidFill>
                          <a:effectLst/>
                          <a:latin typeface="+mn-lt"/>
                          <a:ea typeface="+mn-ea"/>
                          <a:cs typeface="+mn-cs"/>
                        </a:rPr>
                        <a:t> – END</a:t>
                      </a:r>
                      <a:endParaRPr lang="en-US" dirty="0"/>
                    </a:p>
                  </a:txBody>
                  <a:tcPr/>
                </a:tc>
                <a:tc>
                  <a:txBody>
                    <a:bodyPr/>
                    <a:lstStyle/>
                    <a:p>
                      <a:pPr algn="ctr"/>
                      <a:r>
                        <a:rPr lang="en-US" sz="1800" b="1" kern="1200" dirty="0" smtClean="0">
                          <a:solidFill>
                            <a:schemeClr val="dk1"/>
                          </a:solidFill>
                          <a:effectLst/>
                          <a:latin typeface="+mn-lt"/>
                          <a:ea typeface="+mn-ea"/>
                          <a:cs typeface="+mn-cs"/>
                        </a:rPr>
                        <a:t>PHP</a:t>
                      </a:r>
                      <a:r>
                        <a:rPr lang="en-US" sz="1800" b="1" kern="1200" baseline="0" dirty="0" smtClean="0">
                          <a:solidFill>
                            <a:schemeClr val="dk1"/>
                          </a:solidFill>
                          <a:effectLst/>
                          <a:latin typeface="+mn-lt"/>
                          <a:ea typeface="+mn-ea"/>
                          <a:cs typeface="+mn-cs"/>
                        </a:rPr>
                        <a:t> 6 , HTML 5 , CSS , JS</a:t>
                      </a:r>
                      <a:endParaRPr lang="en-US" dirty="0"/>
                    </a:p>
                  </a:txBody>
                  <a:tcPr/>
                </a:tc>
              </a:tr>
              <a:tr h="473227">
                <a:tc>
                  <a:txBody>
                    <a:bodyPr/>
                    <a:lstStyle/>
                    <a:p>
                      <a:pPr algn="ctr"/>
                      <a:r>
                        <a:rPr lang="en-US" sz="1800" b="1" kern="1200" dirty="0" smtClean="0">
                          <a:solidFill>
                            <a:schemeClr val="dk1"/>
                          </a:solidFill>
                          <a:effectLst/>
                          <a:latin typeface="+mn-lt"/>
                          <a:ea typeface="+mn-ea"/>
                          <a:cs typeface="+mn-cs"/>
                        </a:rPr>
                        <a:t>SERVER</a:t>
                      </a:r>
                      <a:endParaRPr lang="en-US" dirty="0"/>
                    </a:p>
                  </a:txBody>
                  <a:tcPr>
                    <a:solidFill>
                      <a:schemeClr val="accent1">
                        <a:lumMod val="60000"/>
                        <a:lumOff val="40000"/>
                      </a:schemeClr>
                    </a:solidFill>
                  </a:tcPr>
                </a:tc>
                <a:tc>
                  <a:txBody>
                    <a:bodyPr/>
                    <a:lstStyle/>
                    <a:p>
                      <a:pPr algn="ctr"/>
                      <a:r>
                        <a:rPr lang="en-US" sz="1800" b="1" kern="1200" dirty="0" smtClean="0">
                          <a:solidFill>
                            <a:schemeClr val="dk1"/>
                          </a:solidFill>
                          <a:effectLst/>
                          <a:latin typeface="+mn-lt"/>
                          <a:ea typeface="+mn-ea"/>
                          <a:cs typeface="+mn-cs"/>
                        </a:rPr>
                        <a:t>WAMP</a:t>
                      </a:r>
                      <a:r>
                        <a:rPr lang="en-US" sz="1800" b="1" kern="1200" baseline="0" dirty="0" smtClean="0">
                          <a:solidFill>
                            <a:schemeClr val="dk1"/>
                          </a:solidFill>
                          <a:effectLst/>
                          <a:latin typeface="+mn-lt"/>
                          <a:ea typeface="+mn-ea"/>
                          <a:cs typeface="+mn-cs"/>
                        </a:rPr>
                        <a:t> APACHE</a:t>
                      </a:r>
                      <a:endParaRPr lang="en-US" dirty="0"/>
                    </a:p>
                  </a:txBody>
                  <a:tcPr>
                    <a:solidFill>
                      <a:schemeClr val="accent1">
                        <a:lumMod val="60000"/>
                        <a:lumOff val="40000"/>
                      </a:schemeClr>
                    </a:solidFill>
                  </a:tcPr>
                </a:tc>
              </a:tr>
              <a:tr h="473227">
                <a:tc>
                  <a:txBody>
                    <a:bodyPr/>
                    <a:lstStyle/>
                    <a:p>
                      <a:pPr algn="ctr"/>
                      <a:r>
                        <a:rPr lang="en-US" sz="1800" b="1" kern="1200" dirty="0" smtClean="0">
                          <a:solidFill>
                            <a:schemeClr val="dk1"/>
                          </a:solidFill>
                          <a:effectLst/>
                          <a:latin typeface="+mn-lt"/>
                          <a:ea typeface="+mn-ea"/>
                          <a:cs typeface="+mn-cs"/>
                        </a:rPr>
                        <a:t>BACK - END</a:t>
                      </a:r>
                      <a:endParaRPr lang="en-US" dirty="0"/>
                    </a:p>
                  </a:txBody>
                  <a:tcPr/>
                </a:tc>
                <a:tc>
                  <a:txBody>
                    <a:bodyPr/>
                    <a:lstStyle/>
                    <a:p>
                      <a:pPr algn="ctr"/>
                      <a:r>
                        <a:rPr lang="en-US" sz="1800" b="1" kern="1200" dirty="0" err="1" smtClean="0">
                          <a:solidFill>
                            <a:schemeClr val="dk1"/>
                          </a:solidFill>
                          <a:effectLst/>
                          <a:latin typeface="+mn-lt"/>
                          <a:ea typeface="+mn-ea"/>
                          <a:cs typeface="+mn-cs"/>
                        </a:rPr>
                        <a:t>MySQL</a:t>
                      </a:r>
                      <a:endParaRPr lang="en-US" dirty="0"/>
                    </a:p>
                  </a:txBody>
                  <a:tcPr/>
                </a:tc>
              </a:tr>
            </a:tbl>
          </a:graphicData>
        </a:graphic>
      </p:graphicFrame>
    </p:spTree>
    <p:extLst>
      <p:ext uri="{BB962C8B-B14F-4D97-AF65-F5344CB8AC3E}">
        <p14:creationId xmlns:p14="http://schemas.microsoft.com/office/powerpoint/2010/main" val="3514987227"/>
      </p:ext>
    </p:extLst>
  </p:cSld>
  <p:clrMapOvr>
    <a:masterClrMapping/>
  </p:clrMapOvr>
  <p:transition>
    <p:pull dir="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500" fill="hold"/>
                                        <p:tgtEl>
                                          <p:spTgt spid="16"/>
                                        </p:tgtEl>
                                        <p:attrNameLst>
                                          <p:attrName>ppt_x</p:attrName>
                                        </p:attrNameLst>
                                      </p:cBhvr>
                                      <p:tavLst>
                                        <p:tav tm="0">
                                          <p:val>
                                            <p:strVal val="#ppt_x"/>
                                          </p:val>
                                        </p:tav>
                                        <p:tav tm="100000">
                                          <p:val>
                                            <p:strVal val="#ppt_x"/>
                                          </p:val>
                                        </p:tav>
                                      </p:tavLst>
                                    </p:anim>
                                    <p:anim calcmode="lin" valueType="num">
                                      <p:cBhvr additive="base">
                                        <p:cTn id="12" dur="500" fill="hold"/>
                                        <p:tgtEl>
                                          <p:spTgt spid="16"/>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17"/>
                                        </p:tgtEl>
                                        <p:attrNameLst>
                                          <p:attrName>style.visibility</p:attrName>
                                        </p:attrNameLst>
                                      </p:cBhvr>
                                      <p:to>
                                        <p:strVal val="visible"/>
                                      </p:to>
                                    </p:set>
                                    <p:anim calcmode="lin" valueType="num">
                                      <p:cBhvr additive="base">
                                        <p:cTn id="15" dur="500" fill="hold"/>
                                        <p:tgtEl>
                                          <p:spTgt spid="17"/>
                                        </p:tgtEl>
                                        <p:attrNameLst>
                                          <p:attrName>ppt_x</p:attrName>
                                        </p:attrNameLst>
                                      </p:cBhvr>
                                      <p:tavLst>
                                        <p:tav tm="0">
                                          <p:val>
                                            <p:strVal val="#ppt_x"/>
                                          </p:val>
                                        </p:tav>
                                        <p:tav tm="100000">
                                          <p:val>
                                            <p:strVal val="#ppt_x"/>
                                          </p:val>
                                        </p:tav>
                                      </p:tavLst>
                                    </p:anim>
                                    <p:anim calcmode="lin" valueType="num">
                                      <p:cBhvr additive="base">
                                        <p:cTn id="16" dur="500" fill="hold"/>
                                        <p:tgtEl>
                                          <p:spTgt spid="17"/>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500" fill="hold"/>
                                        <p:tgtEl>
                                          <p:spTgt spid="18"/>
                                        </p:tgtEl>
                                        <p:attrNameLst>
                                          <p:attrName>ppt_x</p:attrName>
                                        </p:attrNameLst>
                                      </p:cBhvr>
                                      <p:tavLst>
                                        <p:tav tm="0">
                                          <p:val>
                                            <p:strVal val="#ppt_x"/>
                                          </p:val>
                                        </p:tav>
                                        <p:tav tm="100000">
                                          <p:val>
                                            <p:strVal val="#ppt_x"/>
                                          </p:val>
                                        </p:tav>
                                      </p:tavLst>
                                    </p:anim>
                                    <p:anim calcmode="lin" valueType="num">
                                      <p:cBhvr additive="base">
                                        <p:cTn id="20"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pPr algn="ctr"/>
            <a:r>
              <a:rPr lang="en-US" b="1" dirty="0" smtClean="0">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rPr>
              <a:t>MODULE DESCRIPTION</a:t>
            </a:r>
            <a:endParaRPr lang="en-US" dirty="0">
              <a:effectLst>
                <a:outerShdw blurRad="38100" dist="38100" dir="2700000" algn="tl">
                  <a:srgbClr val="000000">
                    <a:alpha val="43137"/>
                  </a:srgbClr>
                </a:outerShdw>
              </a:effectLst>
            </a:endParaRPr>
          </a:p>
        </p:txBody>
      </p:sp>
      <p:sp>
        <p:nvSpPr>
          <p:cNvPr id="9" name="Content Placeholder 8"/>
          <p:cNvSpPr>
            <a:spLocks noGrp="1"/>
          </p:cNvSpPr>
          <p:nvPr>
            <p:ph idx="1"/>
          </p:nvPr>
        </p:nvSpPr>
        <p:spPr/>
        <p:txBody>
          <a:bodyPr/>
          <a:lstStyle/>
          <a:p>
            <a:pPr algn="ctr">
              <a:buNone/>
            </a:pPr>
            <a:r>
              <a:rPr lang="en-US" sz="3600" dirty="0" smtClean="0">
                <a:latin typeface="Times New Roman" pitchFamily="18" charset="0"/>
                <a:cs typeface="Times New Roman" pitchFamily="18" charset="0"/>
              </a:rPr>
              <a:t>In COVID19 </a:t>
            </a:r>
            <a:r>
              <a:rPr lang="en-US" sz="3600" dirty="0" smtClean="0">
                <a:latin typeface="Times New Roman" pitchFamily="18" charset="0"/>
                <a:cs typeface="Times New Roman" pitchFamily="18" charset="0"/>
              </a:rPr>
              <a:t>Report</a:t>
            </a:r>
            <a:r>
              <a:rPr lang="en-US" sz="3600" dirty="0" smtClean="0">
                <a:latin typeface="Times New Roman" pitchFamily="18" charset="0"/>
                <a:cs typeface="Times New Roman" pitchFamily="18" charset="0"/>
              </a:rPr>
              <a:t> </a:t>
            </a:r>
            <a:r>
              <a:rPr lang="en-US" sz="3600" dirty="0" smtClean="0">
                <a:latin typeface="Times New Roman" pitchFamily="18" charset="0"/>
                <a:cs typeface="Times New Roman" pitchFamily="18" charset="0"/>
              </a:rPr>
              <a:t>Management System we use PHP and MySQL database. It has two modules i.e. </a:t>
            </a:r>
          </a:p>
          <a:p>
            <a:pPr marL="514350" indent="-514350" algn="ctr">
              <a:buNone/>
            </a:pPr>
            <a:endParaRPr lang="en-US" dirty="0" smtClean="0"/>
          </a:p>
          <a:p>
            <a:pPr marL="514350" indent="-514350">
              <a:buNone/>
            </a:pPr>
            <a:r>
              <a:rPr lang="en-US" dirty="0" smtClean="0"/>
              <a:t>					</a:t>
            </a:r>
            <a:r>
              <a:rPr lang="en-US" sz="3600" dirty="0" smtClean="0">
                <a:effectLst>
                  <a:outerShdw blurRad="38100" dist="38100" dir="2700000" algn="tl">
                    <a:srgbClr val="000000">
                      <a:alpha val="43137"/>
                    </a:srgbClr>
                  </a:outerShdw>
                </a:effectLst>
              </a:rPr>
              <a:t> </a:t>
            </a:r>
            <a:r>
              <a:rPr lang="en-US" sz="3600" b="1" i="1" dirty="0" smtClean="0">
                <a:effectLst>
                  <a:outerShdw blurRad="38100" dist="38100" dir="2700000" algn="tl">
                    <a:srgbClr val="000000">
                      <a:alpha val="43137"/>
                    </a:srgbClr>
                  </a:outerShdw>
                </a:effectLst>
              </a:rPr>
              <a:t>1 . ADMIN</a:t>
            </a:r>
          </a:p>
          <a:p>
            <a:pPr marL="514350" indent="-514350" algn="ctr">
              <a:buNone/>
            </a:pPr>
            <a:r>
              <a:rPr lang="en-US" sz="3600" b="1" i="1" dirty="0" smtClean="0">
                <a:effectLst>
                  <a:outerShdw blurRad="38100" dist="38100" dir="2700000" algn="tl">
                    <a:srgbClr val="000000">
                      <a:alpha val="43137"/>
                    </a:srgbClr>
                  </a:outerShdw>
                </a:effectLst>
              </a:rPr>
              <a:t>    2 . USER (Patient) </a:t>
            </a:r>
          </a:p>
        </p:txBody>
      </p:sp>
      <p:pic>
        <p:nvPicPr>
          <p:cNvPr id="10" name="Picture 9">
            <a:extLst>
              <a:ext uri="{FF2B5EF4-FFF2-40B4-BE49-F238E27FC236}">
                <a16:creationId xmlns:a16="http://schemas.microsoft.com/office/drawing/2014/main" xmlns="" id="{8F19234D-8313-42BC-A81E-C9F23270D95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41134" y="113123"/>
            <a:ext cx="1506747" cy="1508287"/>
          </a:xfrm>
          <a:prstGeom prst="rect">
            <a:avLst/>
          </a:prstGeom>
        </p:spPr>
      </p:pic>
    </p:spTree>
    <p:extLst>
      <p:ext uri="{BB962C8B-B14F-4D97-AF65-F5344CB8AC3E}">
        <p14:creationId xmlns:p14="http://schemas.microsoft.com/office/powerpoint/2010/main" val="1214798578"/>
      </p:ext>
    </p:extLst>
  </p:cSld>
  <p:clrMapOvr>
    <a:masterClrMapping/>
  </p:clrMapOvr>
  <p:transition>
    <p:pull dir="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2000"/>
                                        <p:tgtEl>
                                          <p:spTgt spid="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
                                            <p:txEl>
                                              <p:pRg st="2" end="2"/>
                                            </p:txEl>
                                          </p:spTgt>
                                        </p:tgtEl>
                                        <p:attrNameLst>
                                          <p:attrName>style.visibility</p:attrName>
                                        </p:attrNameLst>
                                      </p:cBhvr>
                                      <p:to>
                                        <p:strVal val="visible"/>
                                      </p:to>
                                    </p:set>
                                    <p:animEffect transition="in" filter="fade">
                                      <p:cBhvr>
                                        <p:cTn id="12" dur="2000"/>
                                        <p:tgtEl>
                                          <p:spTgt spid="9">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9">
                                            <p:txEl>
                                              <p:pRg st="3" end="3"/>
                                            </p:txEl>
                                          </p:spTgt>
                                        </p:tgtEl>
                                        <p:attrNameLst>
                                          <p:attrName>style.visibility</p:attrName>
                                        </p:attrNameLst>
                                      </p:cBhvr>
                                      <p:to>
                                        <p:strVal val="visible"/>
                                      </p:to>
                                    </p:set>
                                    <p:animEffect transition="in" filter="fade">
                                      <p:cBhvr>
                                        <p:cTn id="17" dur="2000"/>
                                        <p:tgtEl>
                                          <p:spTgt spid="9">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F1ED7BE-3FA8-4D9A-B908-0B3D9381BA90}"/>
              </a:ext>
            </a:extLst>
          </p:cNvPr>
          <p:cNvSpPr>
            <a:spLocks noGrp="1"/>
          </p:cNvSpPr>
          <p:nvPr>
            <p:ph type="title"/>
          </p:nvPr>
        </p:nvSpPr>
        <p:spPr>
          <a:xfrm>
            <a:off x="823686" y="0"/>
            <a:ext cx="10515600" cy="1325563"/>
          </a:xfrm>
        </p:spPr>
        <p:txBody>
          <a:bodyPr/>
          <a:lstStyle/>
          <a:p>
            <a:pPr algn="ctr"/>
            <a:r>
              <a:rPr lang="en-US" b="1" dirty="0" smtClean="0">
                <a:effectLst>
                  <a:outerShdw blurRad="38100" dist="38100" dir="2700000" algn="tl">
                    <a:srgbClr val="000000">
                      <a:alpha val="43137"/>
                    </a:srgbClr>
                  </a:outerShdw>
                </a:effectLst>
                <a:latin typeface="Times New Roman" pitchFamily="18" charset="0"/>
                <a:cs typeface="Times New Roman" pitchFamily="18" charset="0"/>
              </a:rPr>
              <a:t>ADMIN Module</a:t>
            </a:r>
            <a:endParaRPr lang="en-US" b="1" dirty="0">
              <a:effectLst>
                <a:outerShdw blurRad="38100" dist="38100" dir="2700000" algn="tl">
                  <a:srgbClr val="000000">
                    <a:alpha val="43137"/>
                  </a:srgbClr>
                </a:outerShdw>
              </a:effectLst>
              <a:latin typeface="Times New Roman" pitchFamily="18" charset="0"/>
              <a:cs typeface="Times New Roman" pitchFamily="18" charset="0"/>
            </a:endParaRPr>
          </a:p>
        </p:txBody>
      </p:sp>
      <p:sp>
        <p:nvSpPr>
          <p:cNvPr id="3" name="Content Placeholder 2">
            <a:extLst>
              <a:ext uri="{FF2B5EF4-FFF2-40B4-BE49-F238E27FC236}">
                <a16:creationId xmlns:a16="http://schemas.microsoft.com/office/drawing/2014/main" xmlns="" id="{E6821104-FF1A-4C5A-B4B1-5B57D81DBDC7}"/>
              </a:ext>
            </a:extLst>
          </p:cNvPr>
          <p:cNvSpPr>
            <a:spLocks noGrp="1"/>
          </p:cNvSpPr>
          <p:nvPr>
            <p:ph idx="1"/>
          </p:nvPr>
        </p:nvSpPr>
        <p:spPr>
          <a:xfrm>
            <a:off x="464457" y="1538514"/>
            <a:ext cx="11379199" cy="5216301"/>
          </a:xfrm>
        </p:spPr>
        <p:txBody>
          <a:bodyPr>
            <a:normAutofit/>
          </a:bodyPr>
          <a:lstStyle/>
          <a:p>
            <a:pPr marL="0" indent="0">
              <a:buNone/>
            </a:pPr>
            <a:r>
              <a:rPr lang="en-US" sz="2900" dirty="0" smtClean="0">
                <a:latin typeface="Times New Roman" pitchFamily="18" charset="0"/>
                <a:cs typeface="Times New Roman" pitchFamily="18" charset="0"/>
              </a:rPr>
              <a:t>Admin is the super user of the website who can manage everything on the website. Admin can log in through the login page</a:t>
            </a:r>
          </a:p>
          <a:p>
            <a:pPr marL="0" indent="0">
              <a:buNone/>
            </a:pPr>
            <a:r>
              <a:rPr lang="en-US" sz="2900" b="1" i="1" dirty="0" smtClean="0">
                <a:latin typeface="Times New Roman" pitchFamily="18" charset="0"/>
                <a:cs typeface="Times New Roman" pitchFamily="18" charset="0"/>
              </a:rPr>
              <a:t>Dashboard: </a:t>
            </a:r>
            <a:r>
              <a:rPr lang="en-US" sz="2900" dirty="0" smtClean="0">
                <a:latin typeface="Times New Roman" pitchFamily="18" charset="0"/>
                <a:cs typeface="Times New Roman" pitchFamily="18" charset="0"/>
              </a:rPr>
              <a:t>In this section, the admin can see all detail in brief like the total, assigned and the sample collected and completed tests. </a:t>
            </a:r>
          </a:p>
          <a:p>
            <a:pPr marL="0" indent="0">
              <a:buNone/>
            </a:pPr>
            <a:r>
              <a:rPr lang="en-US" sz="2900" b="1" i="1" dirty="0" smtClean="0">
                <a:latin typeface="Times New Roman" pitchFamily="18" charset="0"/>
                <a:cs typeface="Times New Roman" pitchFamily="18" charset="0"/>
              </a:rPr>
              <a:t>Testing: </a:t>
            </a:r>
            <a:r>
              <a:rPr lang="en-US" sz="2900" dirty="0" smtClean="0">
                <a:latin typeface="Times New Roman" pitchFamily="18" charset="0"/>
                <a:cs typeface="Times New Roman" pitchFamily="18" charset="0"/>
              </a:rPr>
              <a:t>In this section, the admin can manage all the tests like assign the test to Phlebotomist and update the history. </a:t>
            </a:r>
          </a:p>
          <a:p>
            <a:pPr marL="0" indent="0">
              <a:buNone/>
            </a:pPr>
            <a:r>
              <a:rPr lang="en-US" sz="2900" b="1" i="1" dirty="0" smtClean="0">
                <a:latin typeface="Times New Roman" pitchFamily="18" charset="0"/>
                <a:cs typeface="Times New Roman" pitchFamily="18" charset="0"/>
              </a:rPr>
              <a:t>Report: </a:t>
            </a:r>
            <a:r>
              <a:rPr lang="en-US" sz="2900" dirty="0" smtClean="0">
                <a:latin typeface="Times New Roman" pitchFamily="18" charset="0"/>
                <a:cs typeface="Times New Roman" pitchFamily="18" charset="0"/>
              </a:rPr>
              <a:t>In this section, the admin can generate two types of report. One is between dates reports and another one is by search. Admin can search the report by order number, name and mobile number. </a:t>
            </a:r>
          </a:p>
          <a:p>
            <a:pPr marL="0" indent="0">
              <a:buNone/>
            </a:pPr>
            <a:r>
              <a:rPr lang="en-US" sz="2900" b="1" i="1" dirty="0" smtClean="0">
                <a:latin typeface="Times New Roman" pitchFamily="18" charset="0"/>
                <a:cs typeface="Times New Roman" pitchFamily="18" charset="0"/>
              </a:rPr>
              <a:t>Notification: </a:t>
            </a:r>
            <a:r>
              <a:rPr lang="en-US" sz="2900" dirty="0" smtClean="0">
                <a:latin typeface="Times New Roman" pitchFamily="18" charset="0"/>
                <a:cs typeface="Times New Roman" pitchFamily="18" charset="0"/>
              </a:rPr>
              <a:t>In this section, the admin will get a notification for every new test request (notification bell). </a:t>
            </a:r>
            <a:endParaRPr lang="en-US" sz="2900" dirty="0">
              <a:latin typeface="Times New Roman" pitchFamily="18" charset="0"/>
              <a:cs typeface="Times New Roman" pitchFamily="18" charset="0"/>
            </a:endParaRPr>
          </a:p>
        </p:txBody>
      </p:sp>
      <p:pic>
        <p:nvPicPr>
          <p:cNvPr id="5" name="Picture 4">
            <a:extLst>
              <a:ext uri="{FF2B5EF4-FFF2-40B4-BE49-F238E27FC236}">
                <a16:creationId xmlns:a16="http://schemas.microsoft.com/office/drawing/2014/main" xmlns="" id="{30E465C3-0A89-49E5-83EB-8F4AB10D462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41134" y="103184"/>
            <a:ext cx="1506747" cy="1508287"/>
          </a:xfrm>
          <a:prstGeom prst="rect">
            <a:avLst/>
          </a:prstGeom>
        </p:spPr>
      </p:pic>
    </p:spTree>
    <p:extLst>
      <p:ext uri="{BB962C8B-B14F-4D97-AF65-F5344CB8AC3E}">
        <p14:creationId xmlns:p14="http://schemas.microsoft.com/office/powerpoint/2010/main" val="1750171913"/>
      </p:ext>
    </p:extLst>
  </p:cSld>
  <p:clrMapOvr>
    <a:masterClrMapping/>
  </p:clrMapOvr>
  <p:transition>
    <p:pull dir="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 calcmode="lin" valueType="num">
                                      <p:cBhvr additive="base">
                                        <p:cTn id="1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 calcmode="lin" valueType="num">
                                      <p:cBhvr additive="base">
                                        <p:cTn id="23"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xmlns="" id="{4F1ED7BE-3FA8-4D9A-B908-0B3D9381BA90}"/>
              </a:ext>
            </a:extLst>
          </p:cNvPr>
          <p:cNvSpPr txBox="1">
            <a:spLocks/>
          </p:cNvSpPr>
          <p:nvPr/>
        </p:nvSpPr>
        <p:spPr>
          <a:xfrm>
            <a:off x="823686" y="0"/>
            <a:ext cx="10515600" cy="1325563"/>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90000"/>
              </a:lnSpc>
              <a:spcBef>
                <a:spcPct val="0"/>
              </a:spcBef>
              <a:spcAft>
                <a:spcPts val="0"/>
              </a:spcAft>
              <a:buClrTx/>
              <a:buSzTx/>
              <a:buFontTx/>
              <a:buNone/>
              <a:tabLst/>
              <a:defRPr/>
            </a:pPr>
            <a:r>
              <a:rPr lang="en-US" sz="4400" b="1" dirty="0" smtClean="0">
                <a:effectLst>
                  <a:outerShdw blurRad="38100" dist="38100" dir="2700000" algn="tl">
                    <a:srgbClr val="000000">
                      <a:alpha val="43137"/>
                    </a:srgbClr>
                  </a:outerShdw>
                </a:effectLst>
                <a:latin typeface="Times New Roman" pitchFamily="18" charset="0"/>
                <a:ea typeface="+mj-ea"/>
                <a:cs typeface="Times New Roman" pitchFamily="18" charset="0"/>
              </a:rPr>
              <a:t>USER</a:t>
            </a:r>
            <a:r>
              <a:rPr kumimoji="0" lang="en-US" sz="4400" b="1" i="0" u="none" strike="noStrike" kern="1200" cap="none" spc="0" normalizeH="0" baseline="0" noProof="0" dirty="0" smtClean="0">
                <a:ln>
                  <a:noFill/>
                </a:ln>
                <a:solidFill>
                  <a:schemeClr val="tx1"/>
                </a:solidFill>
                <a:effectLst>
                  <a:outerShdw blurRad="38100" dist="38100" dir="2700000" algn="tl">
                    <a:srgbClr val="000000">
                      <a:alpha val="43137"/>
                    </a:srgbClr>
                  </a:outerShdw>
                </a:effectLst>
                <a:uLnTx/>
                <a:uFillTx/>
                <a:latin typeface="Times New Roman" pitchFamily="18" charset="0"/>
                <a:ea typeface="+mj-ea"/>
                <a:cs typeface="Times New Roman" pitchFamily="18" charset="0"/>
              </a:rPr>
              <a:t> Module</a:t>
            </a:r>
            <a:endParaRPr kumimoji="0" lang="en-US" sz="4400" b="1"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Times New Roman" pitchFamily="18" charset="0"/>
              <a:ea typeface="+mj-ea"/>
              <a:cs typeface="Times New Roman" pitchFamily="18" charset="0"/>
            </a:endParaRPr>
          </a:p>
        </p:txBody>
      </p:sp>
      <p:sp>
        <p:nvSpPr>
          <p:cNvPr id="9" name="Content Placeholder 2">
            <a:extLst>
              <a:ext uri="{FF2B5EF4-FFF2-40B4-BE49-F238E27FC236}">
                <a16:creationId xmlns:a16="http://schemas.microsoft.com/office/drawing/2014/main" xmlns="" id="{E6821104-FF1A-4C5A-B4B1-5B57D81DBDC7}"/>
              </a:ext>
            </a:extLst>
          </p:cNvPr>
          <p:cNvSpPr txBox="1">
            <a:spLocks/>
          </p:cNvSpPr>
          <p:nvPr/>
        </p:nvSpPr>
        <p:spPr>
          <a:xfrm>
            <a:off x="493486" y="1538514"/>
            <a:ext cx="11350170" cy="5216301"/>
          </a:xfrm>
          <a:prstGeom prst="rect">
            <a:avLst/>
          </a:prstGeom>
        </p:spPr>
        <p:txBody>
          <a:bodyPr vert="horz" lIns="91440" tIns="45720" rIns="91440" bIns="45720" rtlCol="0">
            <a:normAutofit/>
          </a:bodyPr>
          <a:lstStyle/>
          <a:p>
            <a:pPr lvl="0">
              <a:lnSpc>
                <a:spcPct val="90000"/>
              </a:lnSpc>
              <a:spcBef>
                <a:spcPts val="1000"/>
              </a:spcBef>
            </a:pPr>
            <a:r>
              <a:rPr lang="en-US" sz="3200" b="1" i="1" dirty="0" smtClean="0">
                <a:latin typeface="Times New Roman" pitchFamily="18" charset="0"/>
                <a:cs typeface="Times New Roman" pitchFamily="18" charset="0"/>
              </a:rPr>
              <a:t>Testing: </a:t>
            </a:r>
            <a:r>
              <a:rPr lang="en-US" sz="3200" dirty="0" smtClean="0">
                <a:latin typeface="Times New Roman" pitchFamily="18" charset="0"/>
                <a:cs typeface="Times New Roman" pitchFamily="18" charset="0"/>
              </a:rPr>
              <a:t>This section divided into two parts. One is for new user and another one is for registered user. New user (First-time user) needs to provide personal and testing Information. A registered user only needs to provide test information; their personal information will be fetched from the database. </a:t>
            </a:r>
          </a:p>
          <a:p>
            <a:pPr lvl="0">
              <a:lnSpc>
                <a:spcPct val="90000"/>
              </a:lnSpc>
              <a:spcBef>
                <a:spcPts val="1000"/>
              </a:spcBef>
            </a:pPr>
            <a:r>
              <a:rPr lang="en-US" sz="3200" b="1" i="1" dirty="0" smtClean="0">
                <a:latin typeface="Times New Roman" pitchFamily="18" charset="0"/>
                <a:cs typeface="Times New Roman" pitchFamily="18" charset="0"/>
              </a:rPr>
              <a:t>Report: </a:t>
            </a:r>
            <a:r>
              <a:rPr lang="en-US" sz="3200" dirty="0" smtClean="0">
                <a:latin typeface="Times New Roman" pitchFamily="18" charset="0"/>
                <a:cs typeface="Times New Roman" pitchFamily="18" charset="0"/>
              </a:rPr>
              <a:t>In this section, Users can search their test report using order number, name and registered mobile number. </a:t>
            </a:r>
          </a:p>
          <a:p>
            <a:pPr lvl="0">
              <a:lnSpc>
                <a:spcPct val="90000"/>
              </a:lnSpc>
              <a:spcBef>
                <a:spcPts val="1000"/>
              </a:spcBef>
            </a:pPr>
            <a:r>
              <a:rPr lang="en-US" sz="3200" b="1" i="1" dirty="0" smtClean="0">
                <a:latin typeface="Times New Roman" pitchFamily="18" charset="0"/>
                <a:cs typeface="Times New Roman" pitchFamily="18" charset="0"/>
              </a:rPr>
              <a:t>Dashboard: </a:t>
            </a:r>
            <a:r>
              <a:rPr lang="en-US" sz="3200" dirty="0" smtClean="0">
                <a:latin typeface="Times New Roman" pitchFamily="18" charset="0"/>
                <a:cs typeface="Times New Roman" pitchFamily="18" charset="0"/>
              </a:rPr>
              <a:t>In this section, the User can see the in which State of how many tests are done. </a:t>
            </a:r>
            <a:endParaRPr kumimoji="0" lang="en-US" sz="2900" b="0" i="0" u="none" strike="noStrike" kern="1200" cap="none" spc="0" normalizeH="0" baseline="0" noProof="0" dirty="0">
              <a:ln>
                <a:noFill/>
              </a:ln>
              <a:solidFill>
                <a:schemeClr val="tx1"/>
              </a:solidFill>
              <a:effectLst/>
              <a:uLnTx/>
              <a:uFillTx/>
              <a:latin typeface="Times New Roman" pitchFamily="18" charset="0"/>
              <a:cs typeface="Times New Roman" pitchFamily="18" charset="0"/>
            </a:endParaRPr>
          </a:p>
        </p:txBody>
      </p:sp>
      <p:pic>
        <p:nvPicPr>
          <p:cNvPr id="10" name="Picture 9">
            <a:extLst>
              <a:ext uri="{FF2B5EF4-FFF2-40B4-BE49-F238E27FC236}">
                <a16:creationId xmlns:a16="http://schemas.microsoft.com/office/drawing/2014/main" xmlns="" id="{30E465C3-0A89-49E5-83EB-8F4AB10D462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41134" y="103184"/>
            <a:ext cx="1506747" cy="1508287"/>
          </a:xfrm>
          <a:prstGeom prst="rect">
            <a:avLst/>
          </a:prstGeom>
        </p:spPr>
      </p:pic>
    </p:spTree>
    <p:extLst>
      <p:ext uri="{BB962C8B-B14F-4D97-AF65-F5344CB8AC3E}">
        <p14:creationId xmlns:p14="http://schemas.microsoft.com/office/powerpoint/2010/main" val="1763098304"/>
      </p:ext>
    </p:extLst>
  </p:cSld>
  <p:clrMapOvr>
    <a:masterClrMapping/>
  </p:clrMapOvr>
  <p:transition>
    <p:pull dir="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 calcmode="lin" valueType="num">
                                      <p:cBhvr additive="base">
                                        <p:cTn id="7"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9">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anim calcmode="lin" valueType="num">
                                      <p:cBhvr additive="base">
                                        <p:cTn id="11" dur="500" fill="hold"/>
                                        <p:tgtEl>
                                          <p:spTgt spid="9">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9">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anim calcmode="lin" valueType="num">
                                      <p:cBhvr additive="base">
                                        <p:cTn id="15" dur="500" fill="hold"/>
                                        <p:tgtEl>
                                          <p:spTgt spid="9">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9">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F1ED7BE-3FA8-4D9A-B908-0B3D9381BA90}"/>
              </a:ext>
            </a:extLst>
          </p:cNvPr>
          <p:cNvSpPr txBox="1">
            <a:spLocks/>
          </p:cNvSpPr>
          <p:nvPr/>
        </p:nvSpPr>
        <p:spPr>
          <a:xfrm>
            <a:off x="765629" y="1"/>
            <a:ext cx="10515600" cy="914400"/>
          </a:xfrm>
          <a:prstGeom prst="rect">
            <a:avLst/>
          </a:prstGeom>
        </p:spPr>
        <p:txBody>
          <a:body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4400" b="1" i="1" u="none" strike="noStrike" kern="1200" cap="none" spc="0" normalizeH="0" baseline="0" noProof="0" dirty="0" smtClean="0">
                <a:ln>
                  <a:noFill/>
                </a:ln>
                <a:solidFill>
                  <a:schemeClr val="tx1"/>
                </a:solidFill>
                <a:effectLst/>
                <a:uLnTx/>
                <a:uFillTx/>
                <a:latin typeface="Times New Roman" pitchFamily="18" charset="0"/>
                <a:ea typeface="+mj-ea"/>
                <a:cs typeface="Times New Roman" pitchFamily="18" charset="0"/>
              </a:rPr>
              <a:t>ER</a:t>
            </a:r>
            <a:r>
              <a:rPr kumimoji="0" lang="en-US" sz="4400" b="1" i="1" u="none" strike="noStrike" kern="1200" cap="none" spc="0" normalizeH="0" noProof="0" dirty="0" smtClean="0">
                <a:ln>
                  <a:noFill/>
                </a:ln>
                <a:solidFill>
                  <a:schemeClr val="tx1"/>
                </a:solidFill>
                <a:effectLst/>
                <a:uLnTx/>
                <a:uFillTx/>
                <a:latin typeface="Times New Roman" pitchFamily="18" charset="0"/>
                <a:ea typeface="+mj-ea"/>
                <a:cs typeface="Times New Roman" pitchFamily="18" charset="0"/>
              </a:rPr>
              <a:t> DIAGRAM</a:t>
            </a:r>
            <a:endParaRPr kumimoji="0" lang="en-US" sz="4400" b="1" i="1" u="none" strike="noStrike" kern="1200" cap="none" spc="0" normalizeH="0" baseline="0" noProof="0" dirty="0">
              <a:ln>
                <a:noFill/>
              </a:ln>
              <a:solidFill>
                <a:schemeClr val="tx1"/>
              </a:solidFill>
              <a:effectLst/>
              <a:uLnTx/>
              <a:uFillTx/>
              <a:latin typeface="Times New Roman" pitchFamily="18" charset="0"/>
              <a:ea typeface="+mj-ea"/>
              <a:cs typeface="Times New Roman" pitchFamily="18" charset="0"/>
            </a:endParaRPr>
          </a:p>
        </p:txBody>
      </p:sp>
      <p:pic>
        <p:nvPicPr>
          <p:cNvPr id="3" name="Picture 2" descr="Capture.PNG"/>
          <p:cNvPicPr>
            <a:picLocks noChangeAspect="1"/>
          </p:cNvPicPr>
          <p:nvPr/>
        </p:nvPicPr>
        <p:blipFill>
          <a:blip r:embed="rId2"/>
          <a:stretch>
            <a:fillRect/>
          </a:stretch>
        </p:blipFill>
        <p:spPr>
          <a:xfrm>
            <a:off x="1494972" y="841830"/>
            <a:ext cx="9956800" cy="5791200"/>
          </a:xfrm>
          <a:prstGeom prst="rect">
            <a:avLst/>
          </a:prstGeom>
        </p:spPr>
      </p:pic>
    </p:spTree>
  </p:cSld>
  <p:clrMapOvr>
    <a:masterClrMapping/>
  </p:clrMapOvr>
  <p:transition>
    <p:pull dir="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20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fill="hold"/>
                                        <p:tgtEl>
                                          <p:spTgt spid="3"/>
                                        </p:tgtEl>
                                        <p:attrNameLst>
                                          <p:attrName>ppt_x</p:attrName>
                                        </p:attrNameLst>
                                      </p:cBhvr>
                                      <p:tavLst>
                                        <p:tav tm="0">
                                          <p:val>
                                            <p:strVal val="#ppt_x"/>
                                          </p:val>
                                        </p:tav>
                                        <p:tav tm="100000">
                                          <p:val>
                                            <p:strVal val="#ppt_x"/>
                                          </p:val>
                                        </p:tav>
                                      </p:tavLst>
                                    </p:anim>
                                    <p:anim calcmode="lin" valueType="num">
                                      <p:cBhvr additive="base">
                                        <p:cTn id="13"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allAtOnce"/>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rigin">
      <a:fillStyleLst>
        <a:solidFill>
          <a:schemeClr val="phClr"/>
        </a:solidFill>
        <a:gradFill rotWithShape="1">
          <a:gsLst>
            <a:gs pos="0">
              <a:schemeClr val="phClr">
                <a:tint val="45000"/>
                <a:satMod val="200000"/>
              </a:schemeClr>
            </a:gs>
            <a:gs pos="30000">
              <a:schemeClr val="phClr">
                <a:tint val="61000"/>
                <a:satMod val="200000"/>
              </a:schemeClr>
            </a:gs>
            <a:gs pos="45000">
              <a:schemeClr val="phClr">
                <a:tint val="66000"/>
                <a:satMod val="200000"/>
              </a:schemeClr>
            </a:gs>
            <a:gs pos="55000">
              <a:schemeClr val="phClr">
                <a:tint val="66000"/>
                <a:satMod val="200000"/>
              </a:schemeClr>
            </a:gs>
            <a:gs pos="73000">
              <a:schemeClr val="phClr">
                <a:tint val="61000"/>
                <a:satMod val="200000"/>
              </a:schemeClr>
            </a:gs>
            <a:gs pos="100000">
              <a:schemeClr val="phClr">
                <a:tint val="45000"/>
                <a:satMod val="200000"/>
              </a:schemeClr>
            </a:gs>
          </a:gsLst>
          <a:lin ang="950000" scaled="1"/>
        </a:gradFill>
        <a:gradFill rotWithShape="1">
          <a:gsLst>
            <a:gs pos="0">
              <a:schemeClr val="phClr">
                <a:shade val="63000"/>
              </a:schemeClr>
            </a:gs>
            <a:gs pos="30000">
              <a:schemeClr val="phClr">
                <a:shade val="90000"/>
                <a:satMod val="110000"/>
              </a:schemeClr>
            </a:gs>
            <a:gs pos="45000">
              <a:schemeClr val="phClr">
                <a:shade val="100000"/>
                <a:satMod val="118000"/>
              </a:schemeClr>
            </a:gs>
            <a:gs pos="55000">
              <a:schemeClr val="phClr">
                <a:shade val="100000"/>
                <a:satMod val="118000"/>
              </a:schemeClr>
            </a:gs>
            <a:gs pos="73000">
              <a:schemeClr val="phClr">
                <a:shade val="90000"/>
                <a:satMod val="110000"/>
              </a:schemeClr>
            </a:gs>
            <a:gs pos="100000">
              <a:schemeClr val="phClr">
                <a:shade val="63000"/>
              </a:schemeClr>
            </a:gs>
          </a:gsLst>
          <a:lin ang="950000" scaled="1"/>
        </a:gradFill>
      </a:fillStyleLst>
      <a:lnStyleLst>
        <a:ln w="9525"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outerShdw blurRad="38100" dist="25400" dir="5400000" rotWithShape="0">
              <a:srgbClr val="000000">
                <a:alpha val="40000"/>
              </a:srgbClr>
            </a:outerShdw>
          </a:effectLst>
        </a:effectStyle>
        <a:effectStyle>
          <a:effectLst>
            <a:outerShdw blurRad="50800" dist="43000" dir="5400000" rotWithShape="0">
              <a:srgbClr val="000000">
                <a:alpha val="40000"/>
              </a:srgbClr>
            </a:outerShdw>
          </a:effectLst>
          <a:scene3d>
            <a:camera prst="orthographicFront" fov="0">
              <a:rot lat="0" lon="0" rev="0"/>
            </a:camera>
            <a:lightRig rig="balanced" dir="t">
              <a:rot lat="0" lon="0" rev="0"/>
            </a:lightRig>
          </a:scene3d>
          <a:sp3d prstMaterial="matte">
            <a:bevelT w="0" h="0"/>
            <a:contourClr>
              <a:schemeClr val="phClr">
                <a:tint val="100000"/>
                <a:shade val="100000"/>
                <a:hueMod val="100000"/>
                <a:satMod val="100000"/>
              </a:schemeClr>
            </a:contourClr>
          </a:sp3d>
        </a:effectStyle>
        <a:effectStyle>
          <a:effectLst>
            <a:outerShdw blurRad="50800" dist="25400" dir="5400000" rotWithShape="0">
              <a:srgbClr val="000000">
                <a:alpha val="50000"/>
              </a:srgbClr>
            </a:outerShdw>
          </a:effectLst>
          <a:scene3d>
            <a:camera prst="orthographicFront" fov="0">
              <a:rot lat="0" lon="0" rev="0"/>
            </a:camera>
            <a:lightRig rig="soft" dir="t">
              <a:rot lat="0" lon="0" rev="2700000"/>
            </a:lightRig>
          </a:scene3d>
          <a:sp3d prstMaterial="matte">
            <a:bevelT w="50800" h="50800"/>
            <a:contourClr>
              <a:schemeClr val="phClr"/>
            </a:contourClr>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Juliet template">
  <a:themeElements>
    <a:clrScheme name="Custom 347">
      <a:dk1>
        <a:srgbClr val="666666"/>
      </a:dk1>
      <a:lt1>
        <a:srgbClr val="FFFFFF"/>
      </a:lt1>
      <a:dk2>
        <a:srgbClr val="B7B7B7"/>
      </a:dk2>
      <a:lt2>
        <a:srgbClr val="E4E4E4"/>
      </a:lt2>
      <a:accent1>
        <a:srgbClr val="5C91E6"/>
      </a:accent1>
      <a:accent2>
        <a:srgbClr val="4CD5D5"/>
      </a:accent2>
      <a:accent3>
        <a:srgbClr val="7A6DDD"/>
      </a:accent3>
      <a:accent4>
        <a:srgbClr val="EC59B6"/>
      </a:accent4>
      <a:accent5>
        <a:srgbClr val="F79E3A"/>
      </a:accent5>
      <a:accent6>
        <a:srgbClr val="EEDC14"/>
      </a:accent6>
      <a:hlink>
        <a:srgbClr val="666666"/>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f55923798_win32">
  <a:themeElements>
    <a:clrScheme name="Custom 21">
      <a:dk1>
        <a:sysClr val="windowText" lastClr="000000"/>
      </a:dk1>
      <a:lt1>
        <a:sysClr val="window" lastClr="FFFFFF"/>
      </a:lt1>
      <a:dk2>
        <a:srgbClr val="0048B3"/>
      </a:dk2>
      <a:lt2>
        <a:srgbClr val="7C77B9"/>
      </a:lt2>
      <a:accent1>
        <a:srgbClr val="008EDC"/>
      </a:accent1>
      <a:accent2>
        <a:srgbClr val="7A0078"/>
      </a:accent2>
      <a:accent3>
        <a:srgbClr val="D30F64"/>
      </a:accent3>
      <a:accent4>
        <a:srgbClr val="006FC9"/>
      </a:accent4>
      <a:accent5>
        <a:srgbClr val="00FFFF"/>
      </a:accent5>
      <a:accent6>
        <a:srgbClr val="EEB902"/>
      </a:accent6>
      <a:hlink>
        <a:srgbClr val="D30F64"/>
      </a:hlink>
      <a:folHlink>
        <a:srgbClr val="D30F64"/>
      </a:folHlink>
    </a:clrScheme>
    <a:fontScheme name="Custom 7">
      <a:majorFont>
        <a:latin typeface="Century Gothic"/>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gradFill flip="none" rotWithShape="1">
          <a:gsLst>
            <a:gs pos="12000">
              <a:schemeClr val="accent1"/>
            </a:gs>
            <a:gs pos="100000">
              <a:schemeClr val="accent3"/>
            </a:gs>
          </a:gsLst>
          <a:lin ang="0" scaled="1"/>
          <a:tileRect/>
        </a:gradFill>
        <a:ln w="12700" cap="flat">
          <a:noFill/>
          <a:prstDash val="solid"/>
          <a:miter/>
        </a:ln>
      </a:spPr>
      <a:bodyPr rtlCol="0" anchor="ctr"/>
      <a:lstStyle>
        <a:defPPr algn="l">
          <a:defRPr dirty="0"/>
        </a:defPPr>
      </a:lstStyle>
    </a:spDef>
  </a:objectDefaults>
  <a:extraClrSchemeLst/>
  <a:extLst>
    <a:ext uri="{05A4C25C-085E-4340-85A3-A5531E510DB2}">
      <thm15:themeFamily xmlns:thm15="http://schemas.microsoft.com/office/thememl/2012/main" name="NBPL_Fun_MO - v6" id="{A0D08BF4-A6B2-4810-A990-861B25D0A27E}" vid="{9CA1A813-01EE-4EED-9E0D-BBBA258A4E37}"/>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5415</TotalTime>
  <Words>822</Words>
  <Application>Microsoft Office PowerPoint</Application>
  <PresentationFormat>Widescreen</PresentationFormat>
  <Paragraphs>82</Paragraphs>
  <Slides>24</Slides>
  <Notes>3</Notes>
  <HiddenSlides>0</HiddenSlides>
  <MMClips>0</MMClips>
  <ScaleCrop>false</ScaleCrop>
  <HeadingPairs>
    <vt:vector size="6" baseType="variant">
      <vt:variant>
        <vt:lpstr>Fonts Used</vt:lpstr>
      </vt:variant>
      <vt:variant>
        <vt:i4>10</vt:i4>
      </vt:variant>
      <vt:variant>
        <vt:lpstr>Theme</vt:lpstr>
      </vt:variant>
      <vt:variant>
        <vt:i4>3</vt:i4>
      </vt:variant>
      <vt:variant>
        <vt:lpstr>Slide Titles</vt:lpstr>
      </vt:variant>
      <vt:variant>
        <vt:i4>24</vt:i4>
      </vt:variant>
    </vt:vector>
  </HeadingPairs>
  <TitlesOfParts>
    <vt:vector size="37" baseType="lpstr">
      <vt:lpstr>Arial</vt:lpstr>
      <vt:lpstr>Calibri</vt:lpstr>
      <vt:lpstr>Calibri Light</vt:lpstr>
      <vt:lpstr>Century Gothic</vt:lpstr>
      <vt:lpstr>Latha</vt:lpstr>
      <vt:lpstr>Montserrat</vt:lpstr>
      <vt:lpstr>Montserrat ExtraBold</vt:lpstr>
      <vt:lpstr>Montserrat Light</vt:lpstr>
      <vt:lpstr>Times New Roman</vt:lpstr>
      <vt:lpstr>Wingdings</vt:lpstr>
      <vt:lpstr>Office Theme</vt:lpstr>
      <vt:lpstr>Juliet template</vt:lpstr>
      <vt:lpstr>tf55923798_win32</vt:lpstr>
      <vt:lpstr>COVID – 19  REPORT MANAGEMENT SYSTEM</vt:lpstr>
      <vt:lpstr>DEPARTMENT OF COMPUTER SCIENCE  PSG COLLEGE OF ARTS AND SCIENCE  MINI PROJECT  COVID-19 REPORT MANAGEMENT SYSTEM</vt:lpstr>
      <vt:lpstr>ABSTRACT</vt:lpstr>
      <vt:lpstr>INTRODUCTION</vt:lpstr>
      <vt:lpstr>SYSTEM SPECIFICATION </vt:lpstr>
      <vt:lpstr>MODULE DESCRIPTION</vt:lpstr>
      <vt:lpstr>ADMIN Module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Gilbert, Lisa M</dc:creator>
  <cp:lastModifiedBy>K A R T H I K S</cp:lastModifiedBy>
  <cp:revision>249</cp:revision>
  <dcterms:created xsi:type="dcterms:W3CDTF">2020-03-03T16:31:55Z</dcterms:created>
  <dcterms:modified xsi:type="dcterms:W3CDTF">2021-11-02T10:51:09Z</dcterms:modified>
</cp:coreProperties>
</file>